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6"/>
  </p:notesMasterIdLst>
  <p:sldIdLst>
    <p:sldId id="2561" r:id="rId5"/>
    <p:sldId id="2562" r:id="rId6"/>
    <p:sldId id="2563" r:id="rId7"/>
    <p:sldId id="2564" r:id="rId8"/>
    <p:sldId id="2565" r:id="rId9"/>
    <p:sldId id="2566" r:id="rId10"/>
    <p:sldId id="2567" r:id="rId11"/>
    <p:sldId id="2568" r:id="rId12"/>
    <p:sldId id="2569" r:id="rId13"/>
    <p:sldId id="2570" r:id="rId14"/>
    <p:sldId id="25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Resolving Amazon Inbound or Shipment Defects" id="{52B6FE2F-38E7-4552-A10F-FC03BF040400}">
          <p14:sldIdLst>
            <p14:sldId id="2561"/>
          </p14:sldIdLst>
        </p14:section>
        <p14:section name="Inbound Defect Resolution Process" id="{3EF93407-E5D9-45F0-9E95-AFF8FD7B1991}">
          <p14:sldIdLst>
            <p14:sldId id="2562"/>
            <p14:sldId id="2563"/>
            <p14:sldId id="2564"/>
            <p14:sldId id="2565"/>
            <p14:sldId id="2566"/>
            <p14:sldId id="2567"/>
            <p14:sldId id="2568"/>
            <p14:sldId id="2569"/>
            <p14:sldId id="2570"/>
            <p14:sldId id="257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24563F3-7436-9137-A7B5-6F2D099947E3}" v="1" dt="2025-11-11T15:42:47.798"/>
    <p1510:client id="{78EA9E4D-EC09-A6CE-084C-8DDBC4E94E75}" v="306" dt="2025-11-11T16:28:17.863"/>
    <p1510:client id="{847A30DD-8743-4B4C-ED39-BA1493B57122}" v="36" dt="2025-11-11T15:52:50.413"/>
    <p1510:client id="{9F730022-AFFB-126E-DBD8-374C865DDCFA}" v="8" dt="2025-11-11T15:33:19.495"/>
    <p1510:client id="{AECF2E21-A8F4-8C52-3E4D-2A43286A309E}" v="1" dt="2025-11-11T15:46:34.224"/>
    <p1510:client id="{ED6B8F62-17D5-652D-8AD7-1D201C3C1C17}" v="76" dt="2025-11-11T16:57:24.1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phanie  Roque" userId="S::stephanie@metroshoewarehouse.com::5c031349-f609-40c4-baf7-2d6b161c52ba" providerId="AD" clId="Web-{ED6B8F62-17D5-652D-8AD7-1D201C3C1C17}"/>
    <pc:docChg chg="addSld delSld modSld modSection">
      <pc:chgData name="Stephanie  Roque" userId="S::stephanie@metroshoewarehouse.com::5c031349-f609-40c4-baf7-2d6b161c52ba" providerId="AD" clId="Web-{ED6B8F62-17D5-652D-8AD7-1D201C3C1C17}" dt="2025-11-11T16:57:23.561" v="62" actId="20577"/>
      <pc:docMkLst>
        <pc:docMk/>
      </pc:docMkLst>
      <pc:sldChg chg="modSp">
        <pc:chgData name="Stephanie  Roque" userId="S::stephanie@metroshoewarehouse.com::5c031349-f609-40c4-baf7-2d6b161c52ba" providerId="AD" clId="Web-{ED6B8F62-17D5-652D-8AD7-1D201C3C1C17}" dt="2025-11-11T16:56:11.342" v="35" actId="20577"/>
        <pc:sldMkLst>
          <pc:docMk/>
          <pc:sldMk cId="1403769708" sldId="2561"/>
        </pc:sldMkLst>
        <pc:spChg chg="mod">
          <ac:chgData name="Stephanie  Roque" userId="S::stephanie@metroshoewarehouse.com::5c031349-f609-40c4-baf7-2d6b161c52ba" providerId="AD" clId="Web-{ED6B8F62-17D5-652D-8AD7-1D201C3C1C17}" dt="2025-11-11T16:56:11.342" v="35" actId="20577"/>
          <ac:spMkLst>
            <pc:docMk/>
            <pc:sldMk cId="1403769708" sldId="2561"/>
            <ac:spMk id="4" creationId="{43A47CAC-0E73-DC6E-BA04-32FC54B3302F}"/>
          </ac:spMkLst>
        </pc:spChg>
      </pc:sldChg>
      <pc:sldChg chg="modSp">
        <pc:chgData name="Stephanie  Roque" userId="S::stephanie@metroshoewarehouse.com::5c031349-f609-40c4-baf7-2d6b161c52ba" providerId="AD" clId="Web-{ED6B8F62-17D5-652D-8AD7-1D201C3C1C17}" dt="2025-11-11T16:56:17.029" v="37" actId="20577"/>
        <pc:sldMkLst>
          <pc:docMk/>
          <pc:sldMk cId="1361013766" sldId="2562"/>
        </pc:sldMkLst>
        <pc:spChg chg="mod">
          <ac:chgData name="Stephanie  Roque" userId="S::stephanie@metroshoewarehouse.com::5c031349-f609-40c4-baf7-2d6b161c52ba" providerId="AD" clId="Web-{ED6B8F62-17D5-652D-8AD7-1D201C3C1C17}" dt="2025-11-11T16:56:17.029" v="37" actId="20577"/>
          <ac:spMkLst>
            <pc:docMk/>
            <pc:sldMk cId="1361013766" sldId="2562"/>
            <ac:spMk id="4" creationId="{D81E0B80-D952-559A-34E7-4D72E08BEE5F}"/>
          </ac:spMkLst>
        </pc:spChg>
      </pc:sldChg>
      <pc:sldChg chg="modSp mod setBg">
        <pc:chgData name="Stephanie  Roque" userId="S::stephanie@metroshoewarehouse.com::5c031349-f609-40c4-baf7-2d6b161c52ba" providerId="AD" clId="Web-{ED6B8F62-17D5-652D-8AD7-1D201C3C1C17}" dt="2025-11-11T16:56:21.576" v="39" actId="20577"/>
        <pc:sldMkLst>
          <pc:docMk/>
          <pc:sldMk cId="487718975" sldId="2563"/>
        </pc:sldMkLst>
        <pc:spChg chg="mod">
          <ac:chgData name="Stephanie  Roque" userId="S::stephanie@metroshoewarehouse.com::5c031349-f609-40c4-baf7-2d6b161c52ba" providerId="AD" clId="Web-{ED6B8F62-17D5-652D-8AD7-1D201C3C1C17}" dt="2025-11-11T16:56:21.576" v="39" actId="20577"/>
          <ac:spMkLst>
            <pc:docMk/>
            <pc:sldMk cId="487718975" sldId="2563"/>
            <ac:spMk id="5" creationId="{77B9AF07-0C4C-FE43-3A20-63B92B49D27B}"/>
          </ac:spMkLst>
        </pc:spChg>
      </pc:sldChg>
      <pc:sldChg chg="modSp mod setBg">
        <pc:chgData name="Stephanie  Roque" userId="S::stephanie@metroshoewarehouse.com::5c031349-f609-40c4-baf7-2d6b161c52ba" providerId="AD" clId="Web-{ED6B8F62-17D5-652D-8AD7-1D201C3C1C17}" dt="2025-11-11T16:56:26.967" v="41" actId="20577"/>
        <pc:sldMkLst>
          <pc:docMk/>
          <pc:sldMk cId="1536043566" sldId="2564"/>
        </pc:sldMkLst>
        <pc:spChg chg="mod">
          <ac:chgData name="Stephanie  Roque" userId="S::stephanie@metroshoewarehouse.com::5c031349-f609-40c4-baf7-2d6b161c52ba" providerId="AD" clId="Web-{ED6B8F62-17D5-652D-8AD7-1D201C3C1C17}" dt="2025-11-11T16:56:26.967" v="41" actId="20577"/>
          <ac:spMkLst>
            <pc:docMk/>
            <pc:sldMk cId="1536043566" sldId="2564"/>
            <ac:spMk id="5" creationId="{47CCC18E-51D6-6F4F-FF61-C64197BB495C}"/>
          </ac:spMkLst>
        </pc:spChg>
      </pc:sldChg>
      <pc:sldChg chg="modSp mod setBg">
        <pc:chgData name="Stephanie  Roque" userId="S::stephanie@metroshoewarehouse.com::5c031349-f609-40c4-baf7-2d6b161c52ba" providerId="AD" clId="Web-{ED6B8F62-17D5-652D-8AD7-1D201C3C1C17}" dt="2025-11-11T16:56:33.310" v="43" actId="20577"/>
        <pc:sldMkLst>
          <pc:docMk/>
          <pc:sldMk cId="1408843818" sldId="2565"/>
        </pc:sldMkLst>
        <pc:spChg chg="mod">
          <ac:chgData name="Stephanie  Roque" userId="S::stephanie@metroshoewarehouse.com::5c031349-f609-40c4-baf7-2d6b161c52ba" providerId="AD" clId="Web-{ED6B8F62-17D5-652D-8AD7-1D201C3C1C17}" dt="2025-11-11T16:56:33.310" v="43" actId="20577"/>
          <ac:spMkLst>
            <pc:docMk/>
            <pc:sldMk cId="1408843818" sldId="2565"/>
            <ac:spMk id="4" creationId="{DA7ACE07-178E-7946-AC57-DD287AF43D87}"/>
          </ac:spMkLst>
        </pc:spChg>
      </pc:sldChg>
      <pc:sldChg chg="modSp mod setBg">
        <pc:chgData name="Stephanie  Roque" userId="S::stephanie@metroshoewarehouse.com::5c031349-f609-40c4-baf7-2d6b161c52ba" providerId="AD" clId="Web-{ED6B8F62-17D5-652D-8AD7-1D201C3C1C17}" dt="2025-11-11T16:56:36.467" v="45" actId="20577"/>
        <pc:sldMkLst>
          <pc:docMk/>
          <pc:sldMk cId="4119307770" sldId="2566"/>
        </pc:sldMkLst>
        <pc:spChg chg="mod">
          <ac:chgData name="Stephanie  Roque" userId="S::stephanie@metroshoewarehouse.com::5c031349-f609-40c4-baf7-2d6b161c52ba" providerId="AD" clId="Web-{ED6B8F62-17D5-652D-8AD7-1D201C3C1C17}" dt="2025-11-11T16:56:36.467" v="45" actId="20577"/>
          <ac:spMkLst>
            <pc:docMk/>
            <pc:sldMk cId="4119307770" sldId="2566"/>
            <ac:spMk id="5" creationId="{BD84812D-7295-85DC-6570-C3F1771FEF6C}"/>
          </ac:spMkLst>
        </pc:spChg>
      </pc:sldChg>
      <pc:sldChg chg="modSp">
        <pc:chgData name="Stephanie  Roque" userId="S::stephanie@metroshoewarehouse.com::5c031349-f609-40c4-baf7-2d6b161c52ba" providerId="AD" clId="Web-{ED6B8F62-17D5-652D-8AD7-1D201C3C1C17}" dt="2025-11-11T16:56:42.310" v="49" actId="20577"/>
        <pc:sldMkLst>
          <pc:docMk/>
          <pc:sldMk cId="2796650553" sldId="2567"/>
        </pc:sldMkLst>
        <pc:spChg chg="mod">
          <ac:chgData name="Stephanie  Roque" userId="S::stephanie@metroshoewarehouse.com::5c031349-f609-40c4-baf7-2d6b161c52ba" providerId="AD" clId="Web-{ED6B8F62-17D5-652D-8AD7-1D201C3C1C17}" dt="2025-11-11T16:56:42.310" v="49" actId="20577"/>
          <ac:spMkLst>
            <pc:docMk/>
            <pc:sldMk cId="2796650553" sldId="2567"/>
            <ac:spMk id="5" creationId="{D0245DB0-8E9E-97F5-55C8-AB4716315934}"/>
          </ac:spMkLst>
        </pc:spChg>
      </pc:sldChg>
      <pc:sldChg chg="modSp">
        <pc:chgData name="Stephanie  Roque" userId="S::stephanie@metroshoewarehouse.com::5c031349-f609-40c4-baf7-2d6b161c52ba" providerId="AD" clId="Web-{ED6B8F62-17D5-652D-8AD7-1D201C3C1C17}" dt="2025-11-11T16:57:00.467" v="55" actId="20577"/>
        <pc:sldMkLst>
          <pc:docMk/>
          <pc:sldMk cId="3232746034" sldId="2568"/>
        </pc:sldMkLst>
        <pc:spChg chg="mod">
          <ac:chgData name="Stephanie  Roque" userId="S::stephanie@metroshoewarehouse.com::5c031349-f609-40c4-baf7-2d6b161c52ba" providerId="AD" clId="Web-{ED6B8F62-17D5-652D-8AD7-1D201C3C1C17}" dt="2025-11-11T16:57:00.467" v="55" actId="20577"/>
          <ac:spMkLst>
            <pc:docMk/>
            <pc:sldMk cId="3232746034" sldId="2568"/>
            <ac:spMk id="5" creationId="{2E2C0714-519F-36F4-701E-AA3D658FAC10}"/>
          </ac:spMkLst>
        </pc:spChg>
        <pc:spChg chg="mod">
          <ac:chgData name="Stephanie  Roque" userId="S::stephanie@metroshoewarehouse.com::5c031349-f609-40c4-baf7-2d6b161c52ba" providerId="AD" clId="Web-{ED6B8F62-17D5-652D-8AD7-1D201C3C1C17}" dt="2025-11-11T16:56:55.904" v="53" actId="20577"/>
          <ac:spMkLst>
            <pc:docMk/>
            <pc:sldMk cId="3232746034" sldId="2568"/>
            <ac:spMk id="13" creationId="{3C86EE91-8016-7F95-A58D-F3DBA2779D77}"/>
          </ac:spMkLst>
        </pc:spChg>
      </pc:sldChg>
      <pc:sldChg chg="modSp">
        <pc:chgData name="Stephanie  Roque" userId="S::stephanie@metroshoewarehouse.com::5c031349-f609-40c4-baf7-2d6b161c52ba" providerId="AD" clId="Web-{ED6B8F62-17D5-652D-8AD7-1D201C3C1C17}" dt="2025-11-11T16:57:08.545" v="57" actId="20577"/>
        <pc:sldMkLst>
          <pc:docMk/>
          <pc:sldMk cId="2330189659" sldId="2569"/>
        </pc:sldMkLst>
        <pc:spChg chg="mod">
          <ac:chgData name="Stephanie  Roque" userId="S::stephanie@metroshoewarehouse.com::5c031349-f609-40c4-baf7-2d6b161c52ba" providerId="AD" clId="Web-{ED6B8F62-17D5-652D-8AD7-1D201C3C1C17}" dt="2025-11-11T16:57:08.545" v="57" actId="20577"/>
          <ac:spMkLst>
            <pc:docMk/>
            <pc:sldMk cId="2330189659" sldId="2569"/>
            <ac:spMk id="5" creationId="{8CD7270B-F253-AAA1-3080-505924BDAE77}"/>
          </ac:spMkLst>
        </pc:spChg>
      </pc:sldChg>
      <pc:sldChg chg="modSp mod setBg">
        <pc:chgData name="Stephanie  Roque" userId="S::stephanie@metroshoewarehouse.com::5c031349-f609-40c4-baf7-2d6b161c52ba" providerId="AD" clId="Web-{ED6B8F62-17D5-652D-8AD7-1D201C3C1C17}" dt="2025-11-11T16:57:20.530" v="60" actId="20577"/>
        <pc:sldMkLst>
          <pc:docMk/>
          <pc:sldMk cId="6146393" sldId="2570"/>
        </pc:sldMkLst>
        <pc:spChg chg="mod">
          <ac:chgData name="Stephanie  Roque" userId="S::stephanie@metroshoewarehouse.com::5c031349-f609-40c4-baf7-2d6b161c52ba" providerId="AD" clId="Web-{ED6B8F62-17D5-652D-8AD7-1D201C3C1C17}" dt="2025-11-11T16:57:20.530" v="60" actId="20577"/>
          <ac:spMkLst>
            <pc:docMk/>
            <pc:sldMk cId="6146393" sldId="2570"/>
            <ac:spMk id="5" creationId="{F98B5C20-80BF-3A55-7DC1-4097EF096388}"/>
          </ac:spMkLst>
        </pc:spChg>
      </pc:sldChg>
      <pc:sldChg chg="new del">
        <pc:chgData name="Stephanie  Roque" userId="S::stephanie@metroshoewarehouse.com::5c031349-f609-40c4-baf7-2d6b161c52ba" providerId="AD" clId="Web-{ED6B8F62-17D5-652D-8AD7-1D201C3C1C17}" dt="2025-11-11T16:40:43.274" v="1"/>
        <pc:sldMkLst>
          <pc:docMk/>
          <pc:sldMk cId="959234380" sldId="2571"/>
        </pc:sldMkLst>
      </pc:sldChg>
      <pc:sldChg chg="addSp delSp modSp new mod setBg modClrScheme chgLayout">
        <pc:chgData name="Stephanie  Roque" userId="S::stephanie@metroshoewarehouse.com::5c031349-f609-40c4-baf7-2d6b161c52ba" providerId="AD" clId="Web-{ED6B8F62-17D5-652D-8AD7-1D201C3C1C17}" dt="2025-11-11T16:57:23.561" v="62" actId="20577"/>
        <pc:sldMkLst>
          <pc:docMk/>
          <pc:sldMk cId="2556403322" sldId="2571"/>
        </pc:sldMkLst>
        <pc:spChg chg="del mod ord">
          <ac:chgData name="Stephanie  Roque" userId="S::stephanie@metroshoewarehouse.com::5c031349-f609-40c4-baf7-2d6b161c52ba" providerId="AD" clId="Web-{ED6B8F62-17D5-652D-8AD7-1D201C3C1C17}" dt="2025-11-11T16:42:27.774" v="8"/>
          <ac:spMkLst>
            <pc:docMk/>
            <pc:sldMk cId="2556403322" sldId="2571"/>
            <ac:spMk id="2" creationId="{357A5E25-504F-2E79-884E-A8F8B9828DE9}"/>
          </ac:spMkLst>
        </pc:spChg>
        <pc:spChg chg="del">
          <ac:chgData name="Stephanie  Roque" userId="S::stephanie@metroshoewarehouse.com::5c031349-f609-40c4-baf7-2d6b161c52ba" providerId="AD" clId="Web-{ED6B8F62-17D5-652D-8AD7-1D201C3C1C17}" dt="2025-11-11T16:41:49.165" v="4"/>
          <ac:spMkLst>
            <pc:docMk/>
            <pc:sldMk cId="2556403322" sldId="2571"/>
            <ac:spMk id="3" creationId="{8C287735-E37F-C37E-C037-1BDBFC6411F6}"/>
          </ac:spMkLst>
        </pc:spChg>
        <pc:spChg chg="del mod ord">
          <ac:chgData name="Stephanie  Roque" userId="S::stephanie@metroshoewarehouse.com::5c031349-f609-40c4-baf7-2d6b161c52ba" providerId="AD" clId="Web-{ED6B8F62-17D5-652D-8AD7-1D201C3C1C17}" dt="2025-11-11T16:41:56.149" v="5"/>
          <ac:spMkLst>
            <pc:docMk/>
            <pc:sldMk cId="2556403322" sldId="2571"/>
            <ac:spMk id="4" creationId="{196F34DC-A587-FF6D-5EA5-5168E7F17B28}"/>
          </ac:spMkLst>
        </pc:spChg>
        <pc:spChg chg="mod ord">
          <ac:chgData name="Stephanie  Roque" userId="S::stephanie@metroshoewarehouse.com::5c031349-f609-40c4-baf7-2d6b161c52ba" providerId="AD" clId="Web-{ED6B8F62-17D5-652D-8AD7-1D201C3C1C17}" dt="2025-11-11T16:57:23.561" v="62" actId="20577"/>
          <ac:spMkLst>
            <pc:docMk/>
            <pc:sldMk cId="2556403322" sldId="2571"/>
            <ac:spMk id="5" creationId="{3872DC99-A8A0-71F7-ED57-A1C169213888}"/>
          </ac:spMkLst>
        </pc:spChg>
        <pc:spChg chg="mod ord">
          <ac:chgData name="Stephanie  Roque" userId="S::stephanie@metroshoewarehouse.com::5c031349-f609-40c4-baf7-2d6b161c52ba" providerId="AD" clId="Web-{ED6B8F62-17D5-652D-8AD7-1D201C3C1C17}" dt="2025-11-11T16:41:49.165" v="4"/>
          <ac:spMkLst>
            <pc:docMk/>
            <pc:sldMk cId="2556403322" sldId="2571"/>
            <ac:spMk id="6" creationId="{CADE57EC-1747-8DA3-444A-E64C69C190C5}"/>
          </ac:spMkLst>
        </pc:spChg>
        <pc:spChg chg="mod ord">
          <ac:chgData name="Stephanie  Roque" userId="S::stephanie@metroshoewarehouse.com::5c031349-f609-40c4-baf7-2d6b161c52ba" providerId="AD" clId="Web-{ED6B8F62-17D5-652D-8AD7-1D201C3C1C17}" dt="2025-11-11T16:41:49.165" v="4"/>
          <ac:spMkLst>
            <pc:docMk/>
            <pc:sldMk cId="2556403322" sldId="2571"/>
            <ac:spMk id="7" creationId="{2718F72C-7E51-F063-18C3-B62AF6B09AA4}"/>
          </ac:spMkLst>
        </pc:spChg>
        <pc:picChg chg="add mod">
          <ac:chgData name="Stephanie  Roque" userId="S::stephanie@metroshoewarehouse.com::5c031349-f609-40c4-baf7-2d6b161c52ba" providerId="AD" clId="Web-{ED6B8F62-17D5-652D-8AD7-1D201C3C1C17}" dt="2025-11-11T16:42:33.306" v="10" actId="14100"/>
          <ac:picMkLst>
            <pc:docMk/>
            <pc:sldMk cId="2556403322" sldId="2571"/>
            <ac:picMk id="8" creationId="{3E273D3F-9C06-3358-893A-52400658D8B9}"/>
          </ac:picMkLst>
        </pc:picChg>
      </pc:sldChg>
    </pc:docChg>
  </pc:docChgLst>
  <pc:docChgLst>
    <pc:chgData name="Stephanie  Roque" userId="S::stephanie@metroshoewarehouse.com::5c031349-f609-40c4-baf7-2d6b161c52ba" providerId="AD" clId="Web-{847A30DD-8743-4B4C-ED39-BA1493B57122}"/>
    <pc:docChg chg="addSld delSld modSld modSection">
      <pc:chgData name="Stephanie  Roque" userId="S::stephanie@metroshoewarehouse.com::5c031349-f609-40c4-baf7-2d6b161c52ba" providerId="AD" clId="Web-{847A30DD-8743-4B4C-ED39-BA1493B57122}" dt="2025-11-11T15:52:50.413" v="31" actId="14100"/>
      <pc:docMkLst>
        <pc:docMk/>
      </pc:docMkLst>
      <pc:sldChg chg="addSp delSp modSp add del">
        <pc:chgData name="Stephanie  Roque" userId="S::stephanie@metroshoewarehouse.com::5c031349-f609-40c4-baf7-2d6b161c52ba" providerId="AD" clId="Web-{847A30DD-8743-4B4C-ED39-BA1493B57122}" dt="2025-11-11T15:52:50.413" v="31" actId="14100"/>
        <pc:sldMkLst>
          <pc:docMk/>
          <pc:sldMk cId="2796650553" sldId="2567"/>
        </pc:sldMkLst>
        <pc:spChg chg="del">
          <ac:chgData name="Stephanie  Roque" userId="S::stephanie@metroshoewarehouse.com::5c031349-f609-40c4-baf7-2d6b161c52ba" providerId="AD" clId="Web-{847A30DD-8743-4B4C-ED39-BA1493B57122}" dt="2025-11-11T15:50:10.080" v="5"/>
          <ac:spMkLst>
            <pc:docMk/>
            <pc:sldMk cId="2796650553" sldId="2567"/>
            <ac:spMk id="4" creationId="{306BDC85-DE7A-3FC9-F5B0-74BB7C9DE87A}"/>
          </ac:spMkLst>
        </pc:spChg>
        <pc:spChg chg="add del mod">
          <ac:chgData name="Stephanie  Roque" userId="S::stephanie@metroshoewarehouse.com::5c031349-f609-40c4-baf7-2d6b161c52ba" providerId="AD" clId="Web-{847A30DD-8743-4B4C-ED39-BA1493B57122}" dt="2025-11-11T15:49:57.470" v="3"/>
          <ac:spMkLst>
            <pc:docMk/>
            <pc:sldMk cId="2796650553" sldId="2567"/>
            <ac:spMk id="9" creationId="{A8EB0559-2BAC-5E7E-0065-CAF26342C106}"/>
          </ac:spMkLst>
        </pc:spChg>
        <pc:spChg chg="add del mod">
          <ac:chgData name="Stephanie  Roque" userId="S::stephanie@metroshoewarehouse.com::5c031349-f609-40c4-baf7-2d6b161c52ba" providerId="AD" clId="Web-{847A30DD-8743-4B4C-ED39-BA1493B57122}" dt="2025-11-11T15:50:45.097" v="9"/>
          <ac:spMkLst>
            <pc:docMk/>
            <pc:sldMk cId="2796650553" sldId="2567"/>
            <ac:spMk id="12" creationId="{EAE13D6C-6C4A-0F5B-9E99-365F117C316B}"/>
          </ac:spMkLst>
        </pc:spChg>
        <pc:spChg chg="add del mod">
          <ac:chgData name="Stephanie  Roque" userId="S::stephanie@metroshoewarehouse.com::5c031349-f609-40c4-baf7-2d6b161c52ba" providerId="AD" clId="Web-{847A30DD-8743-4B4C-ED39-BA1493B57122}" dt="2025-11-11T15:50:50.925" v="10"/>
          <ac:spMkLst>
            <pc:docMk/>
            <pc:sldMk cId="2796650553" sldId="2567"/>
            <ac:spMk id="15" creationId="{3BC13F0C-1473-BD52-C749-C58B0FB4BF34}"/>
          </ac:spMkLst>
        </pc:spChg>
        <pc:spChg chg="add del mod">
          <ac:chgData name="Stephanie  Roque" userId="S::stephanie@metroshoewarehouse.com::5c031349-f609-40c4-baf7-2d6b161c52ba" providerId="AD" clId="Web-{847A30DD-8743-4B4C-ED39-BA1493B57122}" dt="2025-11-11T15:52:38.022" v="28"/>
          <ac:spMkLst>
            <pc:docMk/>
            <pc:sldMk cId="2796650553" sldId="2567"/>
            <ac:spMk id="19" creationId="{ABC9329C-8934-5E87-41CB-931B0DA3A412}"/>
          </ac:spMkLst>
        </pc:spChg>
        <pc:picChg chg="del">
          <ac:chgData name="Stephanie  Roque" userId="S::stephanie@metroshoewarehouse.com::5c031349-f609-40c4-baf7-2d6b161c52ba" providerId="AD" clId="Web-{847A30DD-8743-4B4C-ED39-BA1493B57122}" dt="2025-11-11T15:49:55.189" v="2"/>
          <ac:picMkLst>
            <pc:docMk/>
            <pc:sldMk cId="2796650553" sldId="2567"/>
            <ac:picMk id="8" creationId="{7E64F6A8-196E-10E0-915A-EB3B7ECC6EA3}"/>
          </ac:picMkLst>
        </pc:picChg>
        <pc:picChg chg="add del mod ord">
          <ac:chgData name="Stephanie  Roque" userId="S::stephanie@metroshoewarehouse.com::5c031349-f609-40c4-baf7-2d6b161c52ba" providerId="AD" clId="Web-{847A30DD-8743-4B4C-ED39-BA1493B57122}" dt="2025-11-11T15:50:04.220" v="4"/>
          <ac:picMkLst>
            <pc:docMk/>
            <pc:sldMk cId="2796650553" sldId="2567"/>
            <ac:picMk id="10" creationId="{09487C22-0B33-A27E-1ABD-56B4EEC7EB10}"/>
          </ac:picMkLst>
        </pc:picChg>
        <pc:picChg chg="add del mod ord">
          <ac:chgData name="Stephanie  Roque" userId="S::stephanie@metroshoewarehouse.com::5c031349-f609-40c4-baf7-2d6b161c52ba" providerId="AD" clId="Web-{847A30DD-8743-4B4C-ED39-BA1493B57122}" dt="2025-11-11T15:50:16.064" v="8"/>
          <ac:picMkLst>
            <pc:docMk/>
            <pc:sldMk cId="2796650553" sldId="2567"/>
            <ac:picMk id="13" creationId="{7070D45D-1D97-60D6-8EAE-26850A98D83E}"/>
          </ac:picMkLst>
        </pc:picChg>
        <pc:picChg chg="add del mod ord">
          <ac:chgData name="Stephanie  Roque" userId="S::stephanie@metroshoewarehouse.com::5c031349-f609-40c4-baf7-2d6b161c52ba" providerId="AD" clId="Web-{847A30DD-8743-4B4C-ED39-BA1493B57122}" dt="2025-11-11T15:52:07.990" v="23"/>
          <ac:picMkLst>
            <pc:docMk/>
            <pc:sldMk cId="2796650553" sldId="2567"/>
            <ac:picMk id="16" creationId="{44078A99-D408-FF7B-4124-DE1E3FA610C6}"/>
          </ac:picMkLst>
        </pc:picChg>
        <pc:picChg chg="add del mod">
          <ac:chgData name="Stephanie  Roque" userId="S::stephanie@metroshoewarehouse.com::5c031349-f609-40c4-baf7-2d6b161c52ba" providerId="AD" clId="Web-{847A30DD-8743-4B4C-ED39-BA1493B57122}" dt="2025-11-11T15:52:33.521" v="27"/>
          <ac:picMkLst>
            <pc:docMk/>
            <pc:sldMk cId="2796650553" sldId="2567"/>
            <ac:picMk id="17" creationId="{CAB2668B-6EB4-6F7E-F996-517BE1F6A563}"/>
          </ac:picMkLst>
        </pc:picChg>
        <pc:picChg chg="add mod ord">
          <ac:chgData name="Stephanie  Roque" userId="S::stephanie@metroshoewarehouse.com::5c031349-f609-40c4-baf7-2d6b161c52ba" providerId="AD" clId="Web-{847A30DD-8743-4B4C-ED39-BA1493B57122}" dt="2025-11-11T15:52:50.413" v="31" actId="14100"/>
          <ac:picMkLst>
            <pc:docMk/>
            <pc:sldMk cId="2796650553" sldId="2567"/>
            <ac:picMk id="20" creationId="{89B91E85-2EF6-6AD6-A947-E3A52EF12F1D}"/>
          </ac:picMkLst>
        </pc:picChg>
      </pc:sldChg>
    </pc:docChg>
  </pc:docChgLst>
  <pc:docChgLst>
    <pc:chgData name="Stephanie  Roque" userId="S::stephanie@metroshoewarehouse.com::5c031349-f609-40c4-baf7-2d6b161c52ba" providerId="AD" clId="Web-{624563F3-7436-9137-A7B5-6F2D099947E3}"/>
    <pc:docChg chg="addSld modSection">
      <pc:chgData name="Stephanie  Roque" userId="S::stephanie@metroshoewarehouse.com::5c031349-f609-40c4-baf7-2d6b161c52ba" providerId="AD" clId="Web-{624563F3-7436-9137-A7B5-6F2D099947E3}" dt="2025-11-11T15:42:47.798" v="0"/>
      <pc:docMkLst>
        <pc:docMk/>
      </pc:docMkLst>
      <pc:sldChg chg="new">
        <pc:chgData name="Stephanie  Roque" userId="S::stephanie@metroshoewarehouse.com::5c031349-f609-40c4-baf7-2d6b161c52ba" providerId="AD" clId="Web-{624563F3-7436-9137-A7B5-6F2D099947E3}" dt="2025-11-11T15:42:47.798" v="0"/>
        <pc:sldMkLst>
          <pc:docMk/>
          <pc:sldMk cId="2796650553" sldId="2567"/>
        </pc:sldMkLst>
      </pc:sldChg>
    </pc:docChg>
  </pc:docChgLst>
  <pc:docChgLst>
    <pc:chgData name="Stephanie  Roque" userId="S::stephanie@metroshoewarehouse.com::5c031349-f609-40c4-baf7-2d6b161c52ba" providerId="AD" clId="Web-{AECF2E21-A8F4-8C52-3E4D-2A43286A309E}"/>
    <pc:docChg chg="modSld">
      <pc:chgData name="Stephanie  Roque" userId="S::stephanie@metroshoewarehouse.com::5c031349-f609-40c4-baf7-2d6b161c52ba" providerId="AD" clId="Web-{AECF2E21-A8F4-8C52-3E4D-2A43286A309E}" dt="2025-11-11T15:46:34.224" v="0"/>
      <pc:docMkLst>
        <pc:docMk/>
      </pc:docMkLst>
      <pc:sldChg chg="addSp delSp modSp">
        <pc:chgData name="Stephanie  Roque" userId="S::stephanie@metroshoewarehouse.com::5c031349-f609-40c4-baf7-2d6b161c52ba" providerId="AD" clId="Web-{AECF2E21-A8F4-8C52-3E4D-2A43286A309E}" dt="2025-11-11T15:46:34.224" v="0"/>
        <pc:sldMkLst>
          <pc:docMk/>
          <pc:sldMk cId="2796650553" sldId="2567"/>
        </pc:sldMkLst>
        <pc:spChg chg="del">
          <ac:chgData name="Stephanie  Roque" userId="S::stephanie@metroshoewarehouse.com::5c031349-f609-40c4-baf7-2d6b161c52ba" providerId="AD" clId="Web-{AECF2E21-A8F4-8C52-3E4D-2A43286A309E}" dt="2025-11-11T15:46:34.224" v="0"/>
          <ac:spMkLst>
            <pc:docMk/>
            <pc:sldMk cId="2796650553" sldId="2567"/>
            <ac:spMk id="3" creationId="{B34370FB-D97D-EA67-3EC3-449EACB32894}"/>
          </ac:spMkLst>
        </pc:spChg>
        <pc:picChg chg="add mod ord">
          <ac:chgData name="Stephanie  Roque" userId="S::stephanie@metroshoewarehouse.com::5c031349-f609-40c4-baf7-2d6b161c52ba" providerId="AD" clId="Web-{AECF2E21-A8F4-8C52-3E4D-2A43286A309E}" dt="2025-11-11T15:46:34.224" v="0"/>
          <ac:picMkLst>
            <pc:docMk/>
            <pc:sldMk cId="2796650553" sldId="2567"/>
            <ac:picMk id="8" creationId="{7E64F6A8-196E-10E0-915A-EB3B7ECC6EA3}"/>
          </ac:picMkLst>
        </pc:picChg>
      </pc:sldChg>
    </pc:docChg>
  </pc:docChgLst>
  <pc:docChgLst>
    <pc:chgData clId="Web-{9F730022-AFFB-126E-DBD8-374C865DDCFA}"/>
    <pc:docChg chg="addSld delSld modSld addSection">
      <pc:chgData name="" userId="" providerId="" clId="Web-{9F730022-AFFB-126E-DBD8-374C865DDCFA}" dt="2025-11-11T15:33:19.495" v="8" actId="34807"/>
      <pc:docMkLst>
        <pc:docMk/>
      </pc:docMkLst>
      <pc:sldChg chg="del">
        <pc:chgData name="" userId="" providerId="" clId="Web-{9F730022-AFFB-126E-DBD8-374C865DDCFA}" dt="2025-11-11T15:33:19.354" v="0" actId="34807"/>
        <pc:sldMkLst>
          <pc:docMk/>
          <pc:sldMk cId="1538654294" sldId="256"/>
        </pc:sldMkLst>
      </pc:sldChg>
      <pc:sldChg chg="modSp add mod addAnim chgLayout">
        <pc:chgData name="" userId="" providerId="" clId="Web-{9F730022-AFFB-126E-DBD8-374C865DDCFA}" dt="2025-11-11T15:33:19.495" v="4" actId="34807"/>
        <pc:sldMkLst>
          <pc:docMk/>
          <pc:sldMk cId="1403769708" sldId="2561"/>
        </pc:sldMkLst>
        <pc:spChg chg="mod">
          <ac:chgData name="" userId="" providerId="" clId="Web-{9F730022-AFFB-126E-DBD8-374C865DDCFA}" dt="2025-11-11T15:33:19.479" v="1" actId="34807"/>
          <ac:spMkLst>
            <pc:docMk/>
            <pc:sldMk cId="1403769708" sldId="2561"/>
            <ac:spMk id="2" creationId="{A23E4798-99FB-76CE-3FC4-FDA0D9B8DDE5}"/>
          </ac:spMkLst>
        </pc:spChg>
        <pc:spChg chg="mod">
          <ac:chgData name="" userId="" providerId="" clId="Web-{9F730022-AFFB-126E-DBD8-374C865DDCFA}" dt="2025-11-11T15:33:19.479" v="1" actId="34807"/>
          <ac:spMkLst>
            <pc:docMk/>
            <pc:sldMk cId="1403769708" sldId="2561"/>
            <ac:spMk id="3" creationId="{BB04087D-3CAC-9F9A-7688-ACDB7D6964A3}"/>
          </ac:spMkLst>
        </pc:spChg>
        <pc:spChg chg="mod">
          <ac:chgData name="" userId="" providerId="" clId="Web-{9F730022-AFFB-126E-DBD8-374C865DDCFA}" dt="2025-11-11T15:33:19.479" v="1" actId="34807"/>
          <ac:spMkLst>
            <pc:docMk/>
            <pc:sldMk cId="1403769708" sldId="2561"/>
            <ac:spMk id="4" creationId="{43A47CAC-0E73-DC6E-BA04-32FC54B3302F}"/>
          </ac:spMkLst>
        </pc:spChg>
        <pc:spChg chg="mod">
          <ac:chgData name="" userId="" providerId="" clId="Web-{9F730022-AFFB-126E-DBD8-374C865DDCFA}" dt="2025-11-11T15:33:19.479" v="1" actId="34807"/>
          <ac:spMkLst>
            <pc:docMk/>
            <pc:sldMk cId="1403769708" sldId="2561"/>
            <ac:spMk id="5" creationId="{FE87B72C-1F54-C781-36FA-A9F8C2400595}"/>
          </ac:spMkLst>
        </pc:spChg>
        <pc:spChg chg="mod">
          <ac:chgData name="" userId="" providerId="" clId="Web-{9F730022-AFFB-126E-DBD8-374C865DDCFA}" dt="2025-11-11T15:33:19.479" v="1" actId="34807"/>
          <ac:spMkLst>
            <pc:docMk/>
            <pc:sldMk cId="1403769708" sldId="2561"/>
            <ac:spMk id="6" creationId="{AF3D7C0C-5AF3-1D50-717F-06131A1C32F1}"/>
          </ac:spMkLst>
        </pc:spChg>
      </pc:sldChg>
      <pc:sldChg chg="modSp add mod modTransition modClrScheme addAnim chgLayout">
        <pc:chgData name="" userId="" providerId="" clId="Web-{9F730022-AFFB-126E-DBD8-374C865DDCFA}" dt="2025-11-11T15:33:19.495" v="5" actId="34807"/>
        <pc:sldMkLst>
          <pc:docMk/>
          <pc:sldMk cId="1361013766" sldId="2562"/>
        </pc:sldMkLst>
        <pc:spChg chg="mod">
          <ac:chgData name="" userId="" providerId="" clId="Web-{9F730022-AFFB-126E-DBD8-374C865DDCFA}" dt="2025-11-11T15:33:19.479" v="1" actId="34807"/>
          <ac:spMkLst>
            <pc:docMk/>
            <pc:sldMk cId="1361013766" sldId="2562"/>
            <ac:spMk id="2" creationId="{AF98C457-F8F4-D347-DF02-A840D4BE4668}"/>
          </ac:spMkLst>
        </pc:spChg>
        <pc:spChg chg="mod">
          <ac:chgData name="" userId="" providerId="" clId="Web-{9F730022-AFFB-126E-DBD8-374C865DDCFA}" dt="2025-11-11T15:33:19.479" v="1" actId="34807"/>
          <ac:spMkLst>
            <pc:docMk/>
            <pc:sldMk cId="1361013766" sldId="2562"/>
            <ac:spMk id="4" creationId="{D81E0B80-D952-559A-34E7-4D72E08BEE5F}"/>
          </ac:spMkLst>
        </pc:spChg>
        <pc:spChg chg="mod">
          <ac:chgData name="" userId="" providerId="" clId="Web-{9F730022-AFFB-126E-DBD8-374C865DDCFA}" dt="2025-11-11T15:33:19.479" v="1" actId="34807"/>
          <ac:spMkLst>
            <pc:docMk/>
            <pc:sldMk cId="1361013766" sldId="2562"/>
            <ac:spMk id="5" creationId="{5131FC59-F508-8695-8625-196B2D924FC6}"/>
          </ac:spMkLst>
        </pc:spChg>
        <pc:spChg chg="mod">
          <ac:chgData name="" userId="" providerId="" clId="Web-{9F730022-AFFB-126E-DBD8-374C865DDCFA}" dt="2025-11-11T15:33:19.479" v="1" actId="34807"/>
          <ac:spMkLst>
            <pc:docMk/>
            <pc:sldMk cId="1361013766" sldId="2562"/>
            <ac:spMk id="6" creationId="{066934CA-5AB1-4A20-2473-9AD784124435}"/>
          </ac:spMkLst>
        </pc:spChg>
      </pc:sldChg>
      <pc:sldChg chg="modSp add mod modTransition modClrScheme addAnim chgLayout">
        <pc:chgData name="" userId="" providerId="" clId="Web-{9F730022-AFFB-126E-DBD8-374C865DDCFA}" dt="2025-11-11T15:33:19.495" v="6" actId="34807"/>
        <pc:sldMkLst>
          <pc:docMk/>
          <pc:sldMk cId="487718975" sldId="2563"/>
        </pc:sldMkLst>
        <pc:spChg chg="mod">
          <ac:chgData name="" userId="" providerId="" clId="Web-{9F730022-AFFB-126E-DBD8-374C865DDCFA}" dt="2025-11-11T15:33:19.479" v="1" actId="34807"/>
          <ac:spMkLst>
            <pc:docMk/>
            <pc:sldMk cId="487718975" sldId="2563"/>
            <ac:spMk id="2" creationId="{A37B44B8-B609-8D82-53FD-E3A4A580F378}"/>
          </ac:spMkLst>
        </pc:spChg>
        <pc:spChg chg="mod">
          <ac:chgData name="" userId="" providerId="" clId="Web-{9F730022-AFFB-126E-DBD8-374C865DDCFA}" dt="2025-11-11T15:33:19.479" v="1" actId="34807"/>
          <ac:spMkLst>
            <pc:docMk/>
            <pc:sldMk cId="487718975" sldId="2563"/>
            <ac:spMk id="4" creationId="{8EB84D2F-D941-92AA-3DC2-D2EE26CA6EB6}"/>
          </ac:spMkLst>
        </pc:spChg>
        <pc:spChg chg="mod">
          <ac:chgData name="" userId="" providerId="" clId="Web-{9F730022-AFFB-126E-DBD8-374C865DDCFA}" dt="2025-11-11T15:33:19.479" v="1" actId="34807"/>
          <ac:spMkLst>
            <pc:docMk/>
            <pc:sldMk cId="487718975" sldId="2563"/>
            <ac:spMk id="5" creationId="{77B9AF07-0C4C-FE43-3A20-63B92B49D27B}"/>
          </ac:spMkLst>
        </pc:spChg>
        <pc:spChg chg="mod">
          <ac:chgData name="" userId="" providerId="" clId="Web-{9F730022-AFFB-126E-DBD8-374C865DDCFA}" dt="2025-11-11T15:33:19.479" v="1" actId="34807"/>
          <ac:spMkLst>
            <pc:docMk/>
            <pc:sldMk cId="487718975" sldId="2563"/>
            <ac:spMk id="6" creationId="{402DA2C7-9F35-9CCA-D179-EA096992AEB7}"/>
          </ac:spMkLst>
        </pc:spChg>
        <pc:spChg chg="mod">
          <ac:chgData name="" userId="" providerId="" clId="Web-{9F730022-AFFB-126E-DBD8-374C865DDCFA}" dt="2025-11-11T15:33:19.479" v="1" actId="34807"/>
          <ac:spMkLst>
            <pc:docMk/>
            <pc:sldMk cId="487718975" sldId="2563"/>
            <ac:spMk id="7" creationId="{4450A5E1-967B-2622-D347-2D523C8B811B}"/>
          </ac:spMkLst>
        </pc:spChg>
        <pc:picChg chg="mod">
          <ac:chgData name="" userId="" providerId="" clId="Web-{9F730022-AFFB-126E-DBD8-374C865DDCFA}" dt="2025-11-11T15:33:19.479" v="1" actId="34807"/>
          <ac:picMkLst>
            <pc:docMk/>
            <pc:sldMk cId="487718975" sldId="2563"/>
            <ac:picMk id="8" creationId="{2FE27582-6D6B-4FD1-96A3-5C6C6C1CDD94}"/>
          </ac:picMkLst>
        </pc:picChg>
      </pc:sldChg>
      <pc:sldChg chg="modSp add mod modTransition modClrScheme addAnim chgLayout">
        <pc:chgData name="" userId="" providerId="" clId="Web-{9F730022-AFFB-126E-DBD8-374C865DDCFA}" dt="2025-11-11T15:33:19.495" v="7" actId="34807"/>
        <pc:sldMkLst>
          <pc:docMk/>
          <pc:sldMk cId="1536043566" sldId="2564"/>
        </pc:sldMkLst>
        <pc:spChg chg="mod">
          <ac:chgData name="" userId="" providerId="" clId="Web-{9F730022-AFFB-126E-DBD8-374C865DDCFA}" dt="2025-11-11T15:33:19.479" v="1" actId="34807"/>
          <ac:spMkLst>
            <pc:docMk/>
            <pc:sldMk cId="1536043566" sldId="2564"/>
            <ac:spMk id="2" creationId="{8E23365B-B901-3C0B-86B0-0AA0159292B1}"/>
          </ac:spMkLst>
        </pc:spChg>
        <pc:spChg chg="mod">
          <ac:chgData name="" userId="" providerId="" clId="Web-{9F730022-AFFB-126E-DBD8-374C865DDCFA}" dt="2025-11-11T15:33:19.479" v="1" actId="34807"/>
          <ac:spMkLst>
            <pc:docMk/>
            <pc:sldMk cId="1536043566" sldId="2564"/>
            <ac:spMk id="4" creationId="{9C2606DA-3372-4290-04CD-8E23579EE0E2}"/>
          </ac:spMkLst>
        </pc:spChg>
        <pc:spChg chg="mod">
          <ac:chgData name="" userId="" providerId="" clId="Web-{9F730022-AFFB-126E-DBD8-374C865DDCFA}" dt="2025-11-11T15:33:19.479" v="1" actId="34807"/>
          <ac:spMkLst>
            <pc:docMk/>
            <pc:sldMk cId="1536043566" sldId="2564"/>
            <ac:spMk id="5" creationId="{47CCC18E-51D6-6F4F-FF61-C64197BB495C}"/>
          </ac:spMkLst>
        </pc:spChg>
        <pc:spChg chg="mod">
          <ac:chgData name="" userId="" providerId="" clId="Web-{9F730022-AFFB-126E-DBD8-374C865DDCFA}" dt="2025-11-11T15:33:19.479" v="1" actId="34807"/>
          <ac:spMkLst>
            <pc:docMk/>
            <pc:sldMk cId="1536043566" sldId="2564"/>
            <ac:spMk id="6" creationId="{F68F34A0-6103-86BE-1957-5CEB06F32B8D}"/>
          </ac:spMkLst>
        </pc:spChg>
        <pc:spChg chg="mod">
          <ac:chgData name="" userId="" providerId="" clId="Web-{9F730022-AFFB-126E-DBD8-374C865DDCFA}" dt="2025-11-11T15:33:19.479" v="1" actId="34807"/>
          <ac:spMkLst>
            <pc:docMk/>
            <pc:sldMk cId="1536043566" sldId="2564"/>
            <ac:spMk id="7" creationId="{10A11CC4-6F47-48F7-F36F-48B9E7B7CDC1}"/>
          </ac:spMkLst>
        </pc:spChg>
        <pc:picChg chg="mod">
          <ac:chgData name="" userId="" providerId="" clId="Web-{9F730022-AFFB-126E-DBD8-374C865DDCFA}" dt="2025-11-11T15:33:19.479" v="1" actId="34807"/>
          <ac:picMkLst>
            <pc:docMk/>
            <pc:sldMk cId="1536043566" sldId="2564"/>
            <ac:picMk id="8" creationId="{5D8E0A92-742E-4A61-A3FD-57773596F883}"/>
          </ac:picMkLst>
        </pc:picChg>
      </pc:sldChg>
      <pc:sldChg chg="modSp add mod modTransition">
        <pc:chgData name="" userId="" providerId="" clId="Web-{9F730022-AFFB-126E-DBD8-374C865DDCFA}" dt="2025-11-11T15:33:19.479" v="1" actId="34807"/>
        <pc:sldMkLst>
          <pc:docMk/>
          <pc:sldMk cId="1408843818" sldId="2565"/>
        </pc:sldMkLst>
        <pc:spChg chg="mod">
          <ac:chgData name="" userId="" providerId="" clId="Web-{9F730022-AFFB-126E-DBD8-374C865DDCFA}" dt="2025-11-11T15:33:19.479" v="1" actId="34807"/>
          <ac:spMkLst>
            <pc:docMk/>
            <pc:sldMk cId="1408843818" sldId="2565"/>
            <ac:spMk id="2" creationId="{9DCE79EF-D448-39E5-98F3-BF5DA1F62586}"/>
          </ac:spMkLst>
        </pc:spChg>
        <pc:spChg chg="mod">
          <ac:chgData name="" userId="" providerId="" clId="Web-{9F730022-AFFB-126E-DBD8-374C865DDCFA}" dt="2025-11-11T15:33:19.479" v="1" actId="34807"/>
          <ac:spMkLst>
            <pc:docMk/>
            <pc:sldMk cId="1408843818" sldId="2565"/>
            <ac:spMk id="4" creationId="{DA7ACE07-178E-7946-AC57-DD287AF43D87}"/>
          </ac:spMkLst>
        </pc:spChg>
        <pc:spChg chg="mod">
          <ac:chgData name="" userId="" providerId="" clId="Web-{9F730022-AFFB-126E-DBD8-374C865DDCFA}" dt="2025-11-11T15:33:19.479" v="1" actId="34807"/>
          <ac:spMkLst>
            <pc:docMk/>
            <pc:sldMk cId="1408843818" sldId="2565"/>
            <ac:spMk id="5" creationId="{7A854C44-E5C6-BAA4-2A79-111B0F18B1D4}"/>
          </ac:spMkLst>
        </pc:spChg>
        <pc:spChg chg="mod">
          <ac:chgData name="" userId="" providerId="" clId="Web-{9F730022-AFFB-126E-DBD8-374C865DDCFA}" dt="2025-11-11T15:33:19.479" v="1" actId="34807"/>
          <ac:spMkLst>
            <pc:docMk/>
            <pc:sldMk cId="1408843818" sldId="2565"/>
            <ac:spMk id="6" creationId="{F70AB49B-8FC9-1173-083F-017E44DEF01D}"/>
          </ac:spMkLst>
        </pc:spChg>
        <pc:graphicFrameChg chg="mod ord modGraphic">
          <ac:chgData name="" userId="" providerId="" clId="Web-{9F730022-AFFB-126E-DBD8-374C865DDCFA}" dt="2025-11-11T15:33:19.479" v="1" actId="34807"/>
          <ac:graphicFrameMkLst>
            <pc:docMk/>
            <pc:sldMk cId="1408843818" sldId="2565"/>
            <ac:graphicFrameMk id="7" creationId="{EDAB6922-B954-4280-8EDC-08E0DEE19A4D}"/>
          </ac:graphicFrameMkLst>
        </pc:graphicFrameChg>
      </pc:sldChg>
      <pc:sldChg chg="modSp add mod modTransition modClrScheme addAnim chgLayout">
        <pc:chgData name="" userId="" providerId="" clId="Web-{9F730022-AFFB-126E-DBD8-374C865DDCFA}" dt="2025-11-11T15:33:19.495" v="8" actId="34807"/>
        <pc:sldMkLst>
          <pc:docMk/>
          <pc:sldMk cId="4119307770" sldId="2566"/>
        </pc:sldMkLst>
        <pc:spChg chg="mod">
          <ac:chgData name="" userId="" providerId="" clId="Web-{9F730022-AFFB-126E-DBD8-374C865DDCFA}" dt="2025-11-11T15:33:19.479" v="1" actId="34807"/>
          <ac:spMkLst>
            <pc:docMk/>
            <pc:sldMk cId="4119307770" sldId="2566"/>
            <ac:spMk id="2" creationId="{87396376-F611-B760-2ABD-B3AD46DC1E8B}"/>
          </ac:spMkLst>
        </pc:spChg>
        <pc:spChg chg="mod">
          <ac:chgData name="" userId="" providerId="" clId="Web-{9F730022-AFFB-126E-DBD8-374C865DDCFA}" dt="2025-11-11T15:33:19.479" v="1" actId="34807"/>
          <ac:spMkLst>
            <pc:docMk/>
            <pc:sldMk cId="4119307770" sldId="2566"/>
            <ac:spMk id="4" creationId="{9706DDEF-D5D6-8554-CC5C-CDE409C86E4E}"/>
          </ac:spMkLst>
        </pc:spChg>
        <pc:spChg chg="mod">
          <ac:chgData name="" userId="" providerId="" clId="Web-{9F730022-AFFB-126E-DBD8-374C865DDCFA}" dt="2025-11-11T15:33:19.479" v="1" actId="34807"/>
          <ac:spMkLst>
            <pc:docMk/>
            <pc:sldMk cId="4119307770" sldId="2566"/>
            <ac:spMk id="5" creationId="{BD84812D-7295-85DC-6570-C3F1771FEF6C}"/>
          </ac:spMkLst>
        </pc:spChg>
        <pc:spChg chg="mod">
          <ac:chgData name="" userId="" providerId="" clId="Web-{9F730022-AFFB-126E-DBD8-374C865DDCFA}" dt="2025-11-11T15:33:19.479" v="1" actId="34807"/>
          <ac:spMkLst>
            <pc:docMk/>
            <pc:sldMk cId="4119307770" sldId="2566"/>
            <ac:spMk id="6" creationId="{A6596C46-C9FF-F0EF-A1D8-0BA383806054}"/>
          </ac:spMkLst>
        </pc:spChg>
        <pc:spChg chg="mod">
          <ac:chgData name="" userId="" providerId="" clId="Web-{9F730022-AFFB-126E-DBD8-374C865DDCFA}" dt="2025-11-11T15:33:19.479" v="1" actId="34807"/>
          <ac:spMkLst>
            <pc:docMk/>
            <pc:sldMk cId="4119307770" sldId="2566"/>
            <ac:spMk id="7" creationId="{286FDAF4-2B12-5E43-C1C8-B30713BE3E39}"/>
          </ac:spMkLst>
        </pc:spChg>
        <pc:picChg chg="mod">
          <ac:chgData name="" userId="" providerId="" clId="Web-{9F730022-AFFB-126E-DBD8-374C865DDCFA}" dt="2025-11-11T15:33:19.479" v="1" actId="34807"/>
          <ac:picMkLst>
            <pc:docMk/>
            <pc:sldMk cId="4119307770" sldId="2566"/>
            <ac:picMk id="8" creationId="{FB669D3A-F8E0-4352-A4FD-25E6C3DF9D89}"/>
          </ac:picMkLst>
        </pc:picChg>
      </pc:sldChg>
    </pc:docChg>
  </pc:docChgLst>
  <pc:docChgLst>
    <pc:chgData name="Stephanie  Roque" userId="S::stephanie@metroshoewarehouse.com::5c031349-f609-40c4-baf7-2d6b161c52ba" providerId="AD" clId="Web-{78EA9E4D-EC09-A6CE-084C-8DDBC4E94E75}"/>
    <pc:docChg chg="addSld delSld modSld sldOrd modSection">
      <pc:chgData name="Stephanie  Roque" userId="S::stephanie@metroshoewarehouse.com::5c031349-f609-40c4-baf7-2d6b161c52ba" providerId="AD" clId="Web-{78EA9E4D-EC09-A6CE-084C-8DDBC4E94E75}" dt="2025-11-11T16:28:16.301" v="257" actId="20577"/>
      <pc:docMkLst>
        <pc:docMk/>
      </pc:docMkLst>
      <pc:sldChg chg="addSp delSp modSp mod chgLayout">
        <pc:chgData name="Stephanie  Roque" userId="S::stephanie@metroshoewarehouse.com::5c031349-f609-40c4-baf7-2d6b161c52ba" providerId="AD" clId="Web-{78EA9E4D-EC09-A6CE-084C-8DDBC4E94E75}" dt="2025-11-11T15:58:19.271" v="68" actId="20577"/>
        <pc:sldMkLst>
          <pc:docMk/>
          <pc:sldMk cId="2796650553" sldId="2567"/>
        </pc:sldMkLst>
        <pc:spChg chg="mod ord">
          <ac:chgData name="Stephanie  Roque" userId="S::stephanie@metroshoewarehouse.com::5c031349-f609-40c4-baf7-2d6b161c52ba" providerId="AD" clId="Web-{78EA9E4D-EC09-A6CE-084C-8DDBC4E94E75}" dt="2025-11-11T15:57:24.972" v="39" actId="20577"/>
          <ac:spMkLst>
            <pc:docMk/>
            <pc:sldMk cId="2796650553" sldId="2567"/>
            <ac:spMk id="2" creationId="{54C2FE7C-1D38-72D3-3539-849AC86CC2B3}"/>
          </ac:spMkLst>
        </pc:spChg>
        <pc:spChg chg="add del">
          <ac:chgData name="Stephanie  Roque" userId="S::stephanie@metroshoewarehouse.com::5c031349-f609-40c4-baf7-2d6b161c52ba" providerId="AD" clId="Web-{78EA9E4D-EC09-A6CE-084C-8DDBC4E94E75}" dt="2025-11-11T15:54:30.822" v="5"/>
          <ac:spMkLst>
            <pc:docMk/>
            <pc:sldMk cId="2796650553" sldId="2567"/>
            <ac:spMk id="3" creationId="{38E81D53-28F1-F0D3-0A73-2B76F5C4B37D}"/>
          </ac:spMkLst>
        </pc:spChg>
        <pc:spChg chg="add mod">
          <ac:chgData name="Stephanie  Roque" userId="S::stephanie@metroshoewarehouse.com::5c031349-f609-40c4-baf7-2d6b161c52ba" providerId="AD" clId="Web-{78EA9E4D-EC09-A6CE-084C-8DDBC4E94E75}" dt="2025-11-11T15:58:19.271" v="68" actId="20577"/>
          <ac:spMkLst>
            <pc:docMk/>
            <pc:sldMk cId="2796650553" sldId="2567"/>
            <ac:spMk id="4" creationId="{FF80C0B3-6983-D34B-0719-040C59DD43DE}"/>
          </ac:spMkLst>
        </pc:spChg>
        <pc:spChg chg="mod ord">
          <ac:chgData name="Stephanie  Roque" userId="S::stephanie@metroshoewarehouse.com::5c031349-f609-40c4-baf7-2d6b161c52ba" providerId="AD" clId="Web-{78EA9E4D-EC09-A6CE-084C-8DDBC4E94E75}" dt="2025-11-11T15:56:46.955" v="24"/>
          <ac:spMkLst>
            <pc:docMk/>
            <pc:sldMk cId="2796650553" sldId="2567"/>
            <ac:spMk id="5" creationId="{D0245DB0-8E9E-97F5-55C8-AB4716315934}"/>
          </ac:spMkLst>
        </pc:spChg>
        <pc:spChg chg="mod ord">
          <ac:chgData name="Stephanie  Roque" userId="S::stephanie@metroshoewarehouse.com::5c031349-f609-40c4-baf7-2d6b161c52ba" providerId="AD" clId="Web-{78EA9E4D-EC09-A6CE-084C-8DDBC4E94E75}" dt="2025-11-11T15:56:46.955" v="24"/>
          <ac:spMkLst>
            <pc:docMk/>
            <pc:sldMk cId="2796650553" sldId="2567"/>
            <ac:spMk id="6" creationId="{06FB389B-B42D-2560-9FC0-B7084AFFD4E2}"/>
          </ac:spMkLst>
        </pc:spChg>
        <pc:spChg chg="mod ord">
          <ac:chgData name="Stephanie  Roque" userId="S::stephanie@metroshoewarehouse.com::5c031349-f609-40c4-baf7-2d6b161c52ba" providerId="AD" clId="Web-{78EA9E4D-EC09-A6CE-084C-8DDBC4E94E75}" dt="2025-11-11T15:56:46.955" v="24"/>
          <ac:spMkLst>
            <pc:docMk/>
            <pc:sldMk cId="2796650553" sldId="2567"/>
            <ac:spMk id="7" creationId="{B81CC52A-17D8-473B-9285-C9CDC72CB418}"/>
          </ac:spMkLst>
        </pc:spChg>
        <pc:spChg chg="add del mod ord">
          <ac:chgData name="Stephanie  Roque" userId="S::stephanie@metroshoewarehouse.com::5c031349-f609-40c4-baf7-2d6b161c52ba" providerId="AD" clId="Web-{78EA9E4D-EC09-A6CE-084C-8DDBC4E94E75}" dt="2025-11-11T15:56:54.533" v="27"/>
          <ac:spMkLst>
            <pc:docMk/>
            <pc:sldMk cId="2796650553" sldId="2567"/>
            <ac:spMk id="8" creationId="{8211D0BB-6871-46C8-0DF4-3B5C296177C4}"/>
          </ac:spMkLst>
        </pc:spChg>
        <pc:picChg chg="mod ord">
          <ac:chgData name="Stephanie  Roque" userId="S::stephanie@metroshoewarehouse.com::5c031349-f609-40c4-baf7-2d6b161c52ba" providerId="AD" clId="Web-{78EA9E4D-EC09-A6CE-084C-8DDBC4E94E75}" dt="2025-11-11T15:57:03.112" v="30" actId="1076"/>
          <ac:picMkLst>
            <pc:docMk/>
            <pc:sldMk cId="2796650553" sldId="2567"/>
            <ac:picMk id="20" creationId="{89B91E85-2EF6-6AD6-A947-E3A52EF12F1D}"/>
          </ac:picMkLst>
        </pc:picChg>
      </pc:sldChg>
      <pc:sldChg chg="new del">
        <pc:chgData name="Stephanie  Roque" userId="S::stephanie@metroshoewarehouse.com::5c031349-f609-40c4-baf7-2d6b161c52ba" providerId="AD" clId="Web-{78EA9E4D-EC09-A6CE-084C-8DDBC4E94E75}" dt="2025-11-11T15:59:19.585" v="70"/>
        <pc:sldMkLst>
          <pc:docMk/>
          <pc:sldMk cId="740441910" sldId="2568"/>
        </pc:sldMkLst>
      </pc:sldChg>
      <pc:sldChg chg="addSp modSp new del mod chgLayout">
        <pc:chgData name="Stephanie  Roque" userId="S::stephanie@metroshoewarehouse.com::5c031349-f609-40c4-baf7-2d6b161c52ba" providerId="AD" clId="Web-{78EA9E4D-EC09-A6CE-084C-8DDBC4E94E75}" dt="2025-11-11T16:00:16.462" v="76"/>
        <pc:sldMkLst>
          <pc:docMk/>
          <pc:sldMk cId="2429679118" sldId="2568"/>
        </pc:sldMkLst>
        <pc:spChg chg="mod ord">
          <ac:chgData name="Stephanie  Roque" userId="S::stephanie@metroshoewarehouse.com::5c031349-f609-40c4-baf7-2d6b161c52ba" providerId="AD" clId="Web-{78EA9E4D-EC09-A6CE-084C-8DDBC4E94E75}" dt="2025-11-11T15:59:46.117" v="72"/>
          <ac:spMkLst>
            <pc:docMk/>
            <pc:sldMk cId="2429679118" sldId="2568"/>
            <ac:spMk id="2" creationId="{3F91293A-3BA7-992B-27E7-5530D31C0171}"/>
          </ac:spMkLst>
        </pc:spChg>
        <pc:spChg chg="mod ord">
          <ac:chgData name="Stephanie  Roque" userId="S::stephanie@metroshoewarehouse.com::5c031349-f609-40c4-baf7-2d6b161c52ba" providerId="AD" clId="Web-{78EA9E4D-EC09-A6CE-084C-8DDBC4E94E75}" dt="2025-11-11T15:59:46.117" v="72"/>
          <ac:spMkLst>
            <pc:docMk/>
            <pc:sldMk cId="2429679118" sldId="2568"/>
            <ac:spMk id="3" creationId="{510957BF-E4A2-64BA-81CC-7DF61C4C6EC3}"/>
          </ac:spMkLst>
        </pc:spChg>
        <pc:spChg chg="mod ord">
          <ac:chgData name="Stephanie  Roque" userId="S::stephanie@metroshoewarehouse.com::5c031349-f609-40c4-baf7-2d6b161c52ba" providerId="AD" clId="Web-{78EA9E4D-EC09-A6CE-084C-8DDBC4E94E75}" dt="2025-11-11T16:00:16.118" v="75" actId="20577"/>
          <ac:spMkLst>
            <pc:docMk/>
            <pc:sldMk cId="2429679118" sldId="2568"/>
            <ac:spMk id="4" creationId="{564EFBF2-65C9-F6E9-766D-2C7E8A76A23C}"/>
          </ac:spMkLst>
        </pc:spChg>
        <pc:spChg chg="mod ord">
          <ac:chgData name="Stephanie  Roque" userId="S::stephanie@metroshoewarehouse.com::5c031349-f609-40c4-baf7-2d6b161c52ba" providerId="AD" clId="Web-{78EA9E4D-EC09-A6CE-084C-8DDBC4E94E75}" dt="2025-11-11T15:59:46.117" v="72"/>
          <ac:spMkLst>
            <pc:docMk/>
            <pc:sldMk cId="2429679118" sldId="2568"/>
            <ac:spMk id="5" creationId="{614DE08A-0952-D517-7FF1-4B030E7B0EDB}"/>
          </ac:spMkLst>
        </pc:spChg>
        <pc:spChg chg="mod ord">
          <ac:chgData name="Stephanie  Roque" userId="S::stephanie@metroshoewarehouse.com::5c031349-f609-40c4-baf7-2d6b161c52ba" providerId="AD" clId="Web-{78EA9E4D-EC09-A6CE-084C-8DDBC4E94E75}" dt="2025-11-11T15:59:46.117" v="72"/>
          <ac:spMkLst>
            <pc:docMk/>
            <pc:sldMk cId="2429679118" sldId="2568"/>
            <ac:spMk id="6" creationId="{CFC95538-84C6-7266-F5D9-2D972663980D}"/>
          </ac:spMkLst>
        </pc:spChg>
        <pc:spChg chg="mod ord">
          <ac:chgData name="Stephanie  Roque" userId="S::stephanie@metroshoewarehouse.com::5c031349-f609-40c4-baf7-2d6b161c52ba" providerId="AD" clId="Web-{78EA9E4D-EC09-A6CE-084C-8DDBC4E94E75}" dt="2025-11-11T15:59:46.117" v="72"/>
          <ac:spMkLst>
            <pc:docMk/>
            <pc:sldMk cId="2429679118" sldId="2568"/>
            <ac:spMk id="7" creationId="{D11C3E3F-341C-C3DA-D052-16DA764EF4ED}"/>
          </ac:spMkLst>
        </pc:spChg>
        <pc:spChg chg="add mod ord">
          <ac:chgData name="Stephanie  Roque" userId="S::stephanie@metroshoewarehouse.com::5c031349-f609-40c4-baf7-2d6b161c52ba" providerId="AD" clId="Web-{78EA9E4D-EC09-A6CE-084C-8DDBC4E94E75}" dt="2025-11-11T15:59:46.117" v="72"/>
          <ac:spMkLst>
            <pc:docMk/>
            <pc:sldMk cId="2429679118" sldId="2568"/>
            <ac:spMk id="8" creationId="{2E545DFF-A22A-FDE4-F613-A3A5D0568703}"/>
          </ac:spMkLst>
        </pc:spChg>
        <pc:spChg chg="add mod ord">
          <ac:chgData name="Stephanie  Roque" userId="S::stephanie@metroshoewarehouse.com::5c031349-f609-40c4-baf7-2d6b161c52ba" providerId="AD" clId="Web-{78EA9E4D-EC09-A6CE-084C-8DDBC4E94E75}" dt="2025-11-11T15:59:46.117" v="72"/>
          <ac:spMkLst>
            <pc:docMk/>
            <pc:sldMk cId="2429679118" sldId="2568"/>
            <ac:spMk id="9" creationId="{9CA1A5E1-777F-DC09-40D8-322E3861F70F}"/>
          </ac:spMkLst>
        </pc:spChg>
      </pc:sldChg>
      <pc:sldChg chg="addSp delSp modSp add mod replId setBg modClrScheme chgLayout">
        <pc:chgData name="Stephanie  Roque" userId="S::stephanie@metroshoewarehouse.com::5c031349-f609-40c4-baf7-2d6b161c52ba" providerId="AD" clId="Web-{78EA9E4D-EC09-A6CE-084C-8DDBC4E94E75}" dt="2025-11-11T16:15:39.433" v="146"/>
        <pc:sldMkLst>
          <pc:docMk/>
          <pc:sldMk cId="3232746034" sldId="2568"/>
        </pc:sldMkLst>
        <pc:spChg chg="mod ord">
          <ac:chgData name="Stephanie  Roque" userId="S::stephanie@metroshoewarehouse.com::5c031349-f609-40c4-baf7-2d6b161c52ba" providerId="AD" clId="Web-{78EA9E4D-EC09-A6CE-084C-8DDBC4E94E75}" dt="2025-11-11T16:01:55.761" v="83" actId="14100"/>
          <ac:spMkLst>
            <pc:docMk/>
            <pc:sldMk cId="3232746034" sldId="2568"/>
            <ac:spMk id="2" creationId="{BA663A4C-4458-F41E-DABB-5B255E6A8636}"/>
          </ac:spMkLst>
        </pc:spChg>
        <pc:spChg chg="del mod">
          <ac:chgData name="Stephanie  Roque" userId="S::stephanie@metroshoewarehouse.com::5c031349-f609-40c4-baf7-2d6b161c52ba" providerId="AD" clId="Web-{78EA9E4D-EC09-A6CE-084C-8DDBC4E94E75}" dt="2025-11-11T16:02:00.542" v="87"/>
          <ac:spMkLst>
            <pc:docMk/>
            <pc:sldMk cId="3232746034" sldId="2568"/>
            <ac:spMk id="4" creationId="{AAF2789D-1751-0386-3D51-0A42830E8A76}"/>
          </ac:spMkLst>
        </pc:spChg>
        <pc:spChg chg="mod ord">
          <ac:chgData name="Stephanie  Roque" userId="S::stephanie@metroshoewarehouse.com::5c031349-f609-40c4-baf7-2d6b161c52ba" providerId="AD" clId="Web-{78EA9E4D-EC09-A6CE-084C-8DDBC4E94E75}" dt="2025-11-11T16:00:59.963" v="78"/>
          <ac:spMkLst>
            <pc:docMk/>
            <pc:sldMk cId="3232746034" sldId="2568"/>
            <ac:spMk id="5" creationId="{2E2C0714-519F-36F4-701E-AA3D658FAC10}"/>
          </ac:spMkLst>
        </pc:spChg>
        <pc:spChg chg="mod ord">
          <ac:chgData name="Stephanie  Roque" userId="S::stephanie@metroshoewarehouse.com::5c031349-f609-40c4-baf7-2d6b161c52ba" providerId="AD" clId="Web-{78EA9E4D-EC09-A6CE-084C-8DDBC4E94E75}" dt="2025-11-11T16:00:59.963" v="78"/>
          <ac:spMkLst>
            <pc:docMk/>
            <pc:sldMk cId="3232746034" sldId="2568"/>
            <ac:spMk id="6" creationId="{B863FB4A-B1FF-6030-6E5B-1B0F1CAAD28B}"/>
          </ac:spMkLst>
        </pc:spChg>
        <pc:spChg chg="mod ord">
          <ac:chgData name="Stephanie  Roque" userId="S::stephanie@metroshoewarehouse.com::5c031349-f609-40c4-baf7-2d6b161c52ba" providerId="AD" clId="Web-{78EA9E4D-EC09-A6CE-084C-8DDBC4E94E75}" dt="2025-11-11T16:00:59.963" v="78"/>
          <ac:spMkLst>
            <pc:docMk/>
            <pc:sldMk cId="3232746034" sldId="2568"/>
            <ac:spMk id="7" creationId="{F2DF5BFA-DA55-3A12-A3DC-2CB86CBC3D1F}"/>
          </ac:spMkLst>
        </pc:spChg>
        <pc:spChg chg="add del mod">
          <ac:chgData name="Stephanie  Roque" userId="S::stephanie@metroshoewarehouse.com::5c031349-f609-40c4-baf7-2d6b161c52ba" providerId="AD" clId="Web-{78EA9E4D-EC09-A6CE-084C-8DDBC4E94E75}" dt="2025-11-11T16:04:14.654" v="89"/>
          <ac:spMkLst>
            <pc:docMk/>
            <pc:sldMk cId="3232746034" sldId="2568"/>
            <ac:spMk id="8" creationId="{1A8C5F3D-93E3-A0DA-B521-E562F97E718D}"/>
          </ac:spMkLst>
        </pc:spChg>
        <pc:spChg chg="add del mod">
          <ac:chgData name="Stephanie  Roque" userId="S::stephanie@metroshoewarehouse.com::5c031349-f609-40c4-baf7-2d6b161c52ba" providerId="AD" clId="Web-{78EA9E4D-EC09-A6CE-084C-8DDBC4E94E75}" dt="2025-11-11T16:12:38.457" v="111"/>
          <ac:spMkLst>
            <pc:docMk/>
            <pc:sldMk cId="3232746034" sldId="2568"/>
            <ac:spMk id="12" creationId="{38C6DD38-8234-7511-DE69-3D8DFBFF803E}"/>
          </ac:spMkLst>
        </pc:spChg>
        <pc:spChg chg="add mod">
          <ac:chgData name="Stephanie  Roque" userId="S::stephanie@metroshoewarehouse.com::5c031349-f609-40c4-baf7-2d6b161c52ba" providerId="AD" clId="Web-{78EA9E4D-EC09-A6CE-084C-8DDBC4E94E75}" dt="2025-11-11T16:14:04.961" v="132" actId="14100"/>
          <ac:spMkLst>
            <pc:docMk/>
            <pc:sldMk cId="3232746034" sldId="2568"/>
            <ac:spMk id="13" creationId="{3C86EE91-8016-7F95-A58D-F3DBA2779D77}"/>
          </ac:spMkLst>
        </pc:spChg>
        <pc:spChg chg="add del mod">
          <ac:chgData name="Stephanie  Roque" userId="S::stephanie@metroshoewarehouse.com::5c031349-f609-40c4-baf7-2d6b161c52ba" providerId="AD" clId="Web-{78EA9E4D-EC09-A6CE-084C-8DDBC4E94E75}" dt="2025-11-11T16:15:39.433" v="146"/>
          <ac:spMkLst>
            <pc:docMk/>
            <pc:sldMk cId="3232746034" sldId="2568"/>
            <ac:spMk id="16" creationId="{0F4C7D5F-120E-269F-DE36-A8E8EAFC7851}"/>
          </ac:spMkLst>
        </pc:spChg>
        <pc:picChg chg="add del mod ord">
          <ac:chgData name="Stephanie  Roque" userId="S::stephanie@metroshoewarehouse.com::5c031349-f609-40c4-baf7-2d6b161c52ba" providerId="AD" clId="Web-{78EA9E4D-EC09-A6CE-084C-8DDBC4E94E75}" dt="2025-11-11T16:14:38.587" v="136"/>
          <ac:picMkLst>
            <pc:docMk/>
            <pc:sldMk cId="3232746034" sldId="2568"/>
            <ac:picMk id="9" creationId="{1FAB952C-BB44-E92E-3824-7A1FB62803A3}"/>
          </ac:picMkLst>
        </pc:picChg>
        <pc:picChg chg="add del mod">
          <ac:chgData name="Stephanie  Roque" userId="S::stephanie@metroshoewarehouse.com::5c031349-f609-40c4-baf7-2d6b161c52ba" providerId="AD" clId="Web-{78EA9E4D-EC09-A6CE-084C-8DDBC4E94E75}" dt="2025-11-11T16:14:31.650" v="133"/>
          <ac:picMkLst>
            <pc:docMk/>
            <pc:sldMk cId="3232746034" sldId="2568"/>
            <ac:picMk id="10" creationId="{DBDCAECB-7C96-3810-5D00-3ABE8C7531AD}"/>
          </ac:picMkLst>
        </pc:picChg>
        <pc:picChg chg="add mod">
          <ac:chgData name="Stephanie  Roque" userId="S::stephanie@metroshoewarehouse.com::5c031349-f609-40c4-baf7-2d6b161c52ba" providerId="AD" clId="Web-{78EA9E4D-EC09-A6CE-084C-8DDBC4E94E75}" dt="2025-11-11T16:14:59.401" v="141" actId="14100"/>
          <ac:picMkLst>
            <pc:docMk/>
            <pc:sldMk cId="3232746034" sldId="2568"/>
            <ac:picMk id="14" creationId="{436C5CA9-2BBA-0EE0-F606-B11B42CAFB88}"/>
          </ac:picMkLst>
        </pc:picChg>
        <pc:picChg chg="del mod ord">
          <ac:chgData name="Stephanie  Roque" userId="S::stephanie@metroshoewarehouse.com::5c031349-f609-40c4-baf7-2d6b161c52ba" providerId="AD" clId="Web-{78EA9E4D-EC09-A6CE-084C-8DDBC4E94E75}" dt="2025-11-11T16:02:01.839" v="88"/>
          <ac:picMkLst>
            <pc:docMk/>
            <pc:sldMk cId="3232746034" sldId="2568"/>
            <ac:picMk id="20" creationId="{8FBC7770-2A8F-18D7-2891-3B58279EB896}"/>
          </ac:picMkLst>
        </pc:picChg>
      </pc:sldChg>
      <pc:sldChg chg="addSp delSp modSp new mod setBg">
        <pc:chgData name="Stephanie  Roque" userId="S::stephanie@metroshoewarehouse.com::5c031349-f609-40c4-baf7-2d6b161c52ba" providerId="AD" clId="Web-{78EA9E4D-EC09-A6CE-084C-8DDBC4E94E75}" dt="2025-11-11T16:28:16.301" v="257" actId="20577"/>
        <pc:sldMkLst>
          <pc:docMk/>
          <pc:sldMk cId="2330189659" sldId="2569"/>
        </pc:sldMkLst>
        <pc:spChg chg="mod">
          <ac:chgData name="Stephanie  Roque" userId="S::stephanie@metroshoewarehouse.com::5c031349-f609-40c4-baf7-2d6b161c52ba" providerId="AD" clId="Web-{78EA9E4D-EC09-A6CE-084C-8DDBC4E94E75}" dt="2025-11-11T16:19:11.361" v="179" actId="20577"/>
          <ac:spMkLst>
            <pc:docMk/>
            <pc:sldMk cId="2330189659" sldId="2569"/>
            <ac:spMk id="2" creationId="{0A064B70-5941-A5A2-1AFD-145369211942}"/>
          </ac:spMkLst>
        </pc:spChg>
        <pc:spChg chg="del">
          <ac:chgData name="Stephanie  Roque" userId="S::stephanie@metroshoewarehouse.com::5c031349-f609-40c4-baf7-2d6b161c52ba" providerId="AD" clId="Web-{78EA9E4D-EC09-A6CE-084C-8DDBC4E94E75}" dt="2025-11-11T16:16:37.435" v="148"/>
          <ac:spMkLst>
            <pc:docMk/>
            <pc:sldMk cId="2330189659" sldId="2569"/>
            <ac:spMk id="4" creationId="{7C073ACC-4E70-34D2-D455-BD02A39E343B}"/>
          </ac:spMkLst>
        </pc:spChg>
        <pc:spChg chg="add mod">
          <ac:chgData name="Stephanie  Roque" userId="S::stephanie@metroshoewarehouse.com::5c031349-f609-40c4-baf7-2d6b161c52ba" providerId="AD" clId="Web-{78EA9E4D-EC09-A6CE-084C-8DDBC4E94E75}" dt="2025-11-11T16:28:16.301" v="257" actId="20577"/>
          <ac:spMkLst>
            <pc:docMk/>
            <pc:sldMk cId="2330189659" sldId="2569"/>
            <ac:spMk id="9" creationId="{6461ACE8-E8D6-E656-411C-6280C4C51F4A}"/>
          </ac:spMkLst>
        </pc:spChg>
        <pc:picChg chg="add mod ord">
          <ac:chgData name="Stephanie  Roque" userId="S::stephanie@metroshoewarehouse.com::5c031349-f609-40c4-baf7-2d6b161c52ba" providerId="AD" clId="Web-{78EA9E4D-EC09-A6CE-084C-8DDBC4E94E75}" dt="2025-11-11T16:17:08.483" v="152" actId="14100"/>
          <ac:picMkLst>
            <pc:docMk/>
            <pc:sldMk cId="2330189659" sldId="2569"/>
            <ac:picMk id="8" creationId="{8E186DB2-BBCF-250B-0FA0-2C09D30783FD}"/>
          </ac:picMkLst>
        </pc:picChg>
      </pc:sldChg>
      <pc:sldChg chg="addSp delSp modSp new ord">
        <pc:chgData name="Stephanie  Roque" userId="S::stephanie@metroshoewarehouse.com::5c031349-f609-40c4-baf7-2d6b161c52ba" providerId="AD" clId="Web-{78EA9E4D-EC09-A6CE-084C-8DDBC4E94E75}" dt="2025-11-11T16:28:04.550" v="255" actId="20577"/>
        <pc:sldMkLst>
          <pc:docMk/>
          <pc:sldMk cId="6146393" sldId="2570"/>
        </pc:sldMkLst>
        <pc:spChg chg="del">
          <ac:chgData name="Stephanie  Roque" userId="S::stephanie@metroshoewarehouse.com::5c031349-f609-40c4-baf7-2d6b161c52ba" providerId="AD" clId="Web-{78EA9E4D-EC09-A6CE-084C-8DDBC4E94E75}" dt="2025-11-11T16:24:49.365" v="192"/>
          <ac:spMkLst>
            <pc:docMk/>
            <pc:sldMk cId="6146393" sldId="2570"/>
            <ac:spMk id="2" creationId="{26C9C857-C5F1-84C4-4DA0-CDF6969B1575}"/>
          </ac:spMkLst>
        </pc:spChg>
        <pc:spChg chg="del">
          <ac:chgData name="Stephanie  Roque" userId="S::stephanie@metroshoewarehouse.com::5c031349-f609-40c4-baf7-2d6b161c52ba" providerId="AD" clId="Web-{78EA9E4D-EC09-A6CE-084C-8DDBC4E94E75}" dt="2025-11-11T16:24:40.162" v="191"/>
          <ac:spMkLst>
            <pc:docMk/>
            <pc:sldMk cId="6146393" sldId="2570"/>
            <ac:spMk id="3" creationId="{9D3E78BF-0858-C0CA-0AB4-ABEDF106D67A}"/>
          </ac:spMkLst>
        </pc:spChg>
        <pc:spChg chg="del">
          <ac:chgData name="Stephanie  Roque" userId="S::stephanie@metroshoewarehouse.com::5c031349-f609-40c4-baf7-2d6b161c52ba" providerId="AD" clId="Web-{78EA9E4D-EC09-A6CE-084C-8DDBC4E94E75}" dt="2025-11-11T16:23:05.536" v="184"/>
          <ac:spMkLst>
            <pc:docMk/>
            <pc:sldMk cId="6146393" sldId="2570"/>
            <ac:spMk id="4" creationId="{76C72CE1-3ACC-6795-CD67-6759FCF6373F}"/>
          </ac:spMkLst>
        </pc:spChg>
        <pc:spChg chg="add del mod">
          <ac:chgData name="Stephanie  Roque" userId="S::stephanie@metroshoewarehouse.com::5c031349-f609-40c4-baf7-2d6b161c52ba" providerId="AD" clId="Web-{78EA9E4D-EC09-A6CE-084C-8DDBC4E94E75}" dt="2025-11-11T16:25:02.584" v="193"/>
          <ac:spMkLst>
            <pc:docMk/>
            <pc:sldMk cId="6146393" sldId="2570"/>
            <ac:spMk id="10" creationId="{C4D2488A-8C6B-8FFF-2036-01C41F65FEFB}"/>
          </ac:spMkLst>
        </pc:spChg>
        <pc:spChg chg="add del mod">
          <ac:chgData name="Stephanie  Roque" userId="S::stephanie@metroshoewarehouse.com::5c031349-f609-40c4-baf7-2d6b161c52ba" providerId="AD" clId="Web-{78EA9E4D-EC09-A6CE-084C-8DDBC4E94E75}" dt="2025-11-11T16:25:34.335" v="197"/>
          <ac:spMkLst>
            <pc:docMk/>
            <pc:sldMk cId="6146393" sldId="2570"/>
            <ac:spMk id="13" creationId="{E957496E-0DE3-2E3E-0556-1E6D90ACA121}"/>
          </ac:spMkLst>
        </pc:spChg>
        <pc:spChg chg="add mod">
          <ac:chgData name="Stephanie  Roque" userId="S::stephanie@metroshoewarehouse.com::5c031349-f609-40c4-baf7-2d6b161c52ba" providerId="AD" clId="Web-{78EA9E4D-EC09-A6CE-084C-8DDBC4E94E75}" dt="2025-11-11T16:28:04.550" v="255" actId="20577"/>
          <ac:spMkLst>
            <pc:docMk/>
            <pc:sldMk cId="6146393" sldId="2570"/>
            <ac:spMk id="15" creationId="{8EDCFB3B-9A18-B1A0-10AA-F817FD03F1AD}"/>
          </ac:spMkLst>
        </pc:spChg>
        <pc:picChg chg="add del mod ord">
          <ac:chgData name="Stephanie  Roque" userId="S::stephanie@metroshoewarehouse.com::5c031349-f609-40c4-baf7-2d6b161c52ba" providerId="AD" clId="Web-{78EA9E4D-EC09-A6CE-084C-8DDBC4E94E75}" dt="2025-11-11T16:24:33.303" v="190"/>
          <ac:picMkLst>
            <pc:docMk/>
            <pc:sldMk cId="6146393" sldId="2570"/>
            <ac:picMk id="8" creationId="{659AB6AA-8602-EDCA-CF41-B6691F9B6981}"/>
          </ac:picMkLst>
        </pc:picChg>
        <pc:picChg chg="add del mod ord">
          <ac:chgData name="Stephanie  Roque" userId="S::stephanie@metroshoewarehouse.com::5c031349-f609-40c4-baf7-2d6b161c52ba" providerId="AD" clId="Web-{78EA9E4D-EC09-A6CE-084C-8DDBC4E94E75}" dt="2025-11-11T16:25:24.272" v="196"/>
          <ac:picMkLst>
            <pc:docMk/>
            <pc:sldMk cId="6146393" sldId="2570"/>
            <ac:picMk id="11" creationId="{987840AA-437F-35A1-7811-8672FCBDB2C9}"/>
          </ac:picMkLst>
        </pc:picChg>
        <pc:picChg chg="add mod ord">
          <ac:chgData name="Stephanie  Roque" userId="S::stephanie@metroshoewarehouse.com::5c031349-f609-40c4-baf7-2d6b161c52ba" providerId="AD" clId="Web-{78EA9E4D-EC09-A6CE-084C-8DDBC4E94E75}" dt="2025-11-11T16:26:37.698" v="204" actId="1076"/>
          <ac:picMkLst>
            <pc:docMk/>
            <pc:sldMk cId="6146393" sldId="2570"/>
            <ac:picMk id="14" creationId="{BC96701A-0C4C-6B2B-2D78-C4E3A205BA95}"/>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image" Target="../media/image8.jpeg"/></Relationships>
</file>

<file path=ppt/diagrams/colors1.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A816A7-6E32-4704-9521-D094BBAC8DB7}" type="doc">
      <dgm:prSet loTypeId="urn:microsoft.com/office/officeart/2024/3/layout/verticalVisualTextBlock1" loCatId="Picture" qsTypeId="urn:microsoft.com/office/officeart/2005/8/quickstyle/simple4" qsCatId="simple" csTypeId="urn:microsoft.com/office/officeart/2005/8/colors/accent0_2" csCatId="mainScheme" phldr="1"/>
      <dgm:spPr/>
      <dgm:t>
        <a:bodyPr/>
        <a:lstStyle/>
        <a:p>
          <a:endParaRPr lang="en-US"/>
        </a:p>
      </dgm:t>
    </dgm:pt>
    <dgm:pt modelId="{330E7F1A-57F0-4200-931E-27C383BE17F1}">
      <dgm:prSet/>
      <dgm:spPr/>
      <dgm:t>
        <a:bodyPr/>
        <a:lstStyle/>
        <a:p>
          <a:pPr algn="l">
            <a:lnSpc>
              <a:spcPct val="100000"/>
            </a:lnSpc>
            <a:defRPr b="1"/>
          </a:pPr>
          <a:r>
            <a:rPr lang="en-US" dirty="0">
              <a:solidFill>
                <a:srgbClr val="131313"/>
              </a:solidFill>
              <a:latin typeface="Aptos Light"/>
              <a:ea typeface="+mn-ea"/>
              <a:cs typeface="+mn-cs"/>
            </a:rPr>
            <a:t>Defect Resolution Submission</a:t>
          </a:r>
        </a:p>
      </dgm:t>
    </dgm:pt>
    <dgm:pt modelId="{67EBE2EB-9C8B-4201-ABC1-9055FD0F50F3}" type="parTrans" cxnId="{6D1CFB3A-5F61-4F5C-9BB2-5C44816AFB52}">
      <dgm:prSet/>
      <dgm:spPr/>
      <dgm:t>
        <a:bodyPr/>
        <a:lstStyle/>
        <a:p>
          <a:endParaRPr lang="en-US"/>
        </a:p>
      </dgm:t>
    </dgm:pt>
    <dgm:pt modelId="{966DB25C-7A9A-40A3-9965-BFF22BA4543D}" type="sibTrans" cxnId="{6D1CFB3A-5F61-4F5C-9BB2-5C44816AFB52}">
      <dgm:prSet/>
      <dgm:spPr/>
      <dgm:t>
        <a:bodyPr/>
        <a:lstStyle/>
        <a:p>
          <a:pPr>
            <a:lnSpc>
              <a:spcPct val="100000"/>
            </a:lnSpc>
            <a:defRPr b="1"/>
          </a:pPr>
          <a:endParaRPr lang="en-US"/>
        </a:p>
      </dgm:t>
    </dgm:pt>
    <dgm:pt modelId="{5A8A37F3-8847-4706-8998-33333A1E7691}">
      <dgm:prSet/>
      <dgm:spPr/>
      <dgm:t>
        <a:bodyPr/>
        <a:lstStyle/>
        <a:p>
          <a:pPr algn="l">
            <a:lnSpc>
              <a:spcPct val="100000"/>
            </a:lnSpc>
          </a:pPr>
          <a:r>
            <a:rPr lang="en-US" sz="1400" dirty="0">
              <a:solidFill>
                <a:srgbClr val="131313"/>
              </a:solidFill>
              <a:latin typeface="Aptos Light"/>
              <a:ea typeface="+mn-ea"/>
              <a:cs typeface="+mn-cs"/>
            </a:rPr>
            <a:t>Sellers submit defect resolutions via Seller Central with shipment ID and detailed corrective actions.</a:t>
          </a:r>
        </a:p>
      </dgm:t>
    </dgm:pt>
    <dgm:pt modelId="{01035BCD-DE7C-4B5C-97AD-5352F9D94B74}" type="parTrans" cxnId="{E19836E8-1EBA-47A4-8753-0F6B7A015945}">
      <dgm:prSet/>
      <dgm:spPr/>
      <dgm:t>
        <a:bodyPr/>
        <a:lstStyle/>
        <a:p>
          <a:endParaRPr lang="en-US"/>
        </a:p>
      </dgm:t>
    </dgm:pt>
    <dgm:pt modelId="{511649FC-6BFB-4B0D-8903-D893DD470928}" type="sibTrans" cxnId="{E19836E8-1EBA-47A4-8753-0F6B7A015945}">
      <dgm:prSet/>
      <dgm:spPr/>
      <dgm:t>
        <a:bodyPr/>
        <a:lstStyle/>
        <a:p>
          <a:endParaRPr lang="en-US"/>
        </a:p>
      </dgm:t>
    </dgm:pt>
    <dgm:pt modelId="{681E83A8-2D01-4754-A1BE-936BCC139661}">
      <dgm:prSet/>
      <dgm:spPr/>
      <dgm:t>
        <a:bodyPr/>
        <a:lstStyle/>
        <a:p>
          <a:pPr algn="l">
            <a:lnSpc>
              <a:spcPct val="100000"/>
            </a:lnSpc>
            <a:defRPr b="1"/>
          </a:pPr>
          <a:r>
            <a:rPr lang="en-US" dirty="0">
              <a:solidFill>
                <a:srgbClr val="131313"/>
              </a:solidFill>
              <a:latin typeface="Aptos Light"/>
              <a:ea typeface="+mn-ea"/>
              <a:cs typeface="+mn-cs"/>
            </a:rPr>
            <a:t>Case Monitoring Process</a:t>
          </a:r>
        </a:p>
      </dgm:t>
    </dgm:pt>
    <dgm:pt modelId="{FCB43560-B0FE-4123-A006-8F202ACACD4B}" type="parTrans" cxnId="{B296D817-1071-4449-944B-B7BADCFC5FEB}">
      <dgm:prSet/>
      <dgm:spPr/>
      <dgm:t>
        <a:bodyPr/>
        <a:lstStyle/>
        <a:p>
          <a:endParaRPr lang="en-US"/>
        </a:p>
      </dgm:t>
    </dgm:pt>
    <dgm:pt modelId="{A49ADE15-50B5-4997-8B28-BD510E53606C}" type="sibTrans" cxnId="{B296D817-1071-4449-944B-B7BADCFC5FEB}">
      <dgm:prSet/>
      <dgm:spPr/>
      <dgm:t>
        <a:bodyPr/>
        <a:lstStyle/>
        <a:p>
          <a:pPr>
            <a:lnSpc>
              <a:spcPct val="100000"/>
            </a:lnSpc>
            <a:defRPr b="1"/>
          </a:pPr>
          <a:endParaRPr lang="en-US"/>
        </a:p>
      </dgm:t>
    </dgm:pt>
    <dgm:pt modelId="{E97A1E72-3B53-4C46-9D33-0A23388F9772}">
      <dgm:prSet/>
      <dgm:spPr/>
      <dgm:t>
        <a:bodyPr/>
        <a:lstStyle/>
        <a:p>
          <a:pPr algn="l">
            <a:lnSpc>
              <a:spcPct val="100000"/>
            </a:lnSpc>
          </a:pPr>
          <a:r>
            <a:rPr lang="en-US" sz="1400" dirty="0">
              <a:solidFill>
                <a:srgbClr val="131313"/>
              </a:solidFill>
              <a:latin typeface="Aptos Light"/>
              <a:ea typeface="+mn-ea"/>
              <a:cs typeface="+mn-cs"/>
            </a:rPr>
            <a:t>Sellers monitor case status in the Case Log and receive responses within 3 to 7 business days.</a:t>
          </a:r>
        </a:p>
      </dgm:t>
    </dgm:pt>
    <dgm:pt modelId="{F9A6B677-17B2-41E5-A8A6-2187074883F1}" type="parTrans" cxnId="{8A7F4895-942F-457B-92B0-1908D7ABFB97}">
      <dgm:prSet/>
      <dgm:spPr/>
      <dgm:t>
        <a:bodyPr/>
        <a:lstStyle/>
        <a:p>
          <a:endParaRPr lang="en-US"/>
        </a:p>
      </dgm:t>
    </dgm:pt>
    <dgm:pt modelId="{7B90A7DA-41AF-4E34-BAF0-40BB04EBE2E8}" type="sibTrans" cxnId="{8A7F4895-942F-457B-92B0-1908D7ABFB97}">
      <dgm:prSet/>
      <dgm:spPr/>
      <dgm:t>
        <a:bodyPr/>
        <a:lstStyle/>
        <a:p>
          <a:endParaRPr lang="en-US"/>
        </a:p>
      </dgm:t>
    </dgm:pt>
    <dgm:pt modelId="{E7DDF038-D424-44B6-A0D0-7343F539CC38}">
      <dgm:prSet/>
      <dgm:spPr/>
      <dgm:t>
        <a:bodyPr/>
        <a:lstStyle/>
        <a:p>
          <a:pPr algn="l">
            <a:lnSpc>
              <a:spcPct val="100000"/>
            </a:lnSpc>
            <a:defRPr b="1"/>
          </a:pPr>
          <a:r>
            <a:rPr lang="en-US" dirty="0">
              <a:solidFill>
                <a:srgbClr val="131313"/>
              </a:solidFill>
              <a:latin typeface="Aptos Light"/>
              <a:ea typeface="+mn-ea"/>
              <a:cs typeface="+mn-cs"/>
            </a:rPr>
            <a:t>Maintaining Account Health</a:t>
          </a:r>
        </a:p>
      </dgm:t>
    </dgm:pt>
    <dgm:pt modelId="{1A16A632-09B5-4B3C-99A4-323A01966FEE}" type="parTrans" cxnId="{613DD279-01EF-44B3-A4D8-32F6D5A86898}">
      <dgm:prSet/>
      <dgm:spPr/>
      <dgm:t>
        <a:bodyPr/>
        <a:lstStyle/>
        <a:p>
          <a:endParaRPr lang="en-US"/>
        </a:p>
      </dgm:t>
    </dgm:pt>
    <dgm:pt modelId="{607EF816-52E9-44FB-81CC-83B9C055D260}" type="sibTrans" cxnId="{613DD279-01EF-44B3-A4D8-32F6D5A86898}">
      <dgm:prSet/>
      <dgm:spPr/>
      <dgm:t>
        <a:bodyPr/>
        <a:lstStyle/>
        <a:p>
          <a:endParaRPr lang="en-US"/>
        </a:p>
      </dgm:t>
    </dgm:pt>
    <dgm:pt modelId="{C91B5CA6-9539-41E0-A3C7-CDB24DEF2180}">
      <dgm:prSet/>
      <dgm:spPr/>
      <dgm:t>
        <a:bodyPr/>
        <a:lstStyle/>
        <a:p>
          <a:pPr algn="l">
            <a:lnSpc>
              <a:spcPct val="100000"/>
            </a:lnSpc>
          </a:pPr>
          <a:r>
            <a:rPr lang="en-US" sz="1400" dirty="0">
              <a:solidFill>
                <a:srgbClr val="131313"/>
              </a:solidFill>
              <a:latin typeface="Aptos Light"/>
              <a:ea typeface="+mn-ea"/>
              <a:cs typeface="+mn-cs"/>
            </a:rPr>
            <a:t>Clearing defects from the Account Health dashboard helps maintain good standing and avoid penalties.</a:t>
          </a:r>
        </a:p>
      </dgm:t>
    </dgm:pt>
    <dgm:pt modelId="{7CCD2FC5-1607-4A29-B4B1-D9CEEC038959}" type="parTrans" cxnId="{2A3C94BE-8DDF-4441-AC3E-7C084F32EF92}">
      <dgm:prSet/>
      <dgm:spPr/>
      <dgm:t>
        <a:bodyPr/>
        <a:lstStyle/>
        <a:p>
          <a:endParaRPr lang="en-US"/>
        </a:p>
      </dgm:t>
    </dgm:pt>
    <dgm:pt modelId="{6A36FCC1-98CC-494B-BADF-5599C5671AF1}" type="sibTrans" cxnId="{2A3C94BE-8DDF-4441-AC3E-7C084F32EF92}">
      <dgm:prSet/>
      <dgm:spPr/>
      <dgm:t>
        <a:bodyPr/>
        <a:lstStyle/>
        <a:p>
          <a:endParaRPr lang="en-US"/>
        </a:p>
      </dgm:t>
    </dgm:pt>
    <dgm:pt modelId="{5BC681AA-BB5F-40B7-A8A0-710D0B651EC7}" type="pres">
      <dgm:prSet presAssocID="{C2A816A7-6E32-4704-9521-D094BBAC8DB7}" presName="Root" presStyleCnt="0">
        <dgm:presLayoutVars>
          <dgm:dir/>
          <dgm:resizeHandles val="exact"/>
        </dgm:presLayoutVars>
      </dgm:prSet>
      <dgm:spPr/>
    </dgm:pt>
    <dgm:pt modelId="{A627382F-442C-4500-B60C-AB6AA20F2FDE}" type="pres">
      <dgm:prSet presAssocID="{330E7F1A-57F0-4200-931E-27C383BE17F1}" presName="Composite" presStyleCnt="0"/>
      <dgm:spPr/>
    </dgm:pt>
    <dgm:pt modelId="{0DD3A573-3F91-44B0-ABF7-6EB0A1142C11}" type="pres">
      <dgm:prSet presAssocID="{330E7F1A-57F0-4200-931E-27C383BE17F1}" presName="Picture" presStyleLbl="nod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l="28779" r="10968" b="-5"/>
          <a:stretch/>
        </a:blipFill>
      </dgm:spPr>
      <dgm:extLst>
        <a:ext uri="{E40237B7-FDA0-4F09-8148-C483321AD2D9}">
          <dgm14:cNvPr xmlns:dgm14="http://schemas.microsoft.com/office/drawing/2010/diagram" id="0" name="" descr="Closeup shot of a businesswoman writing notes in an office at night"/>
        </a:ext>
      </dgm:extLst>
    </dgm:pt>
    <dgm:pt modelId="{7791EE3E-55DD-45F2-A15E-D9FC6BA895E1}" type="pres">
      <dgm:prSet presAssocID="{330E7F1A-57F0-4200-931E-27C383BE17F1}" presName="Subtitle" presStyleLbl="revTx" presStyleIdx="0" presStyleCnt="6">
        <dgm:presLayoutVars>
          <dgm:chMax val="0"/>
          <dgm:bulletEnabled/>
        </dgm:presLayoutVars>
      </dgm:prSet>
      <dgm:spPr/>
    </dgm:pt>
    <dgm:pt modelId="{E99FC8D4-81DC-49B3-A843-166781F75EDA}" type="pres">
      <dgm:prSet presAssocID="{330E7F1A-57F0-4200-931E-27C383BE17F1}" presName="Description" presStyleLbl="revTx" presStyleIdx="1" presStyleCnt="6">
        <dgm:presLayoutVars>
          <dgm:bulletEnabled/>
        </dgm:presLayoutVars>
      </dgm:prSet>
      <dgm:spPr/>
    </dgm:pt>
    <dgm:pt modelId="{2CCDBA52-009A-452F-AE17-B0DC24A73FA6}" type="pres">
      <dgm:prSet presAssocID="{966DB25C-7A9A-40A3-9965-BFF22BA4543D}" presName="sibTrans" presStyleLbl="sibTrans2D1" presStyleIdx="0" presStyleCnt="0"/>
      <dgm:spPr/>
    </dgm:pt>
    <dgm:pt modelId="{585EE1E8-3CC9-43FC-808F-B8853C4A5802}" type="pres">
      <dgm:prSet presAssocID="{681E83A8-2D01-4754-A1BE-936BCC139661}" presName="Composite" presStyleCnt="0"/>
      <dgm:spPr/>
    </dgm:pt>
    <dgm:pt modelId="{8D4955BD-065B-4E25-B72A-901F622C9F51}" type="pres">
      <dgm:prSet presAssocID="{681E83A8-2D01-4754-A1BE-936BCC139661}" presName="Picture" presStyleLbl="nod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l="17629" r="12368" b="-4"/>
          <a:stretch/>
        </a:blipFill>
      </dgm:spPr>
      <dgm:extLst>
        <a:ext uri="{E40237B7-FDA0-4F09-8148-C483321AD2D9}">
          <dgm14:cNvPr xmlns:dgm14="http://schemas.microsoft.com/office/drawing/2010/diagram" id="0" name="" descr="Login web form"/>
        </a:ext>
      </dgm:extLst>
    </dgm:pt>
    <dgm:pt modelId="{5FEADEC1-E69C-4BB1-8A58-0991A895A1EC}" type="pres">
      <dgm:prSet presAssocID="{681E83A8-2D01-4754-A1BE-936BCC139661}" presName="Subtitle" presStyleLbl="revTx" presStyleIdx="2" presStyleCnt="6">
        <dgm:presLayoutVars>
          <dgm:chMax val="0"/>
          <dgm:bulletEnabled/>
        </dgm:presLayoutVars>
      </dgm:prSet>
      <dgm:spPr/>
    </dgm:pt>
    <dgm:pt modelId="{E1578A4A-4549-4B19-8DA4-5762836F8096}" type="pres">
      <dgm:prSet presAssocID="{681E83A8-2D01-4754-A1BE-936BCC139661}" presName="Description" presStyleLbl="revTx" presStyleIdx="3" presStyleCnt="6">
        <dgm:presLayoutVars>
          <dgm:bulletEnabled/>
        </dgm:presLayoutVars>
      </dgm:prSet>
      <dgm:spPr/>
    </dgm:pt>
    <dgm:pt modelId="{A81102C9-24D7-4FB8-A4D5-FCF1A286B5A2}" type="pres">
      <dgm:prSet presAssocID="{A49ADE15-50B5-4997-8B28-BD510E53606C}" presName="sibTrans" presStyleLbl="sibTrans2D1" presStyleIdx="0" presStyleCnt="0"/>
      <dgm:spPr/>
    </dgm:pt>
    <dgm:pt modelId="{9D6AF509-41A5-4359-9592-AED5919C4C21}" type="pres">
      <dgm:prSet presAssocID="{E7DDF038-D424-44B6-A0D0-7343F539CC38}" presName="Composite" presStyleCnt="0"/>
      <dgm:spPr/>
    </dgm:pt>
    <dgm:pt modelId="{AE2331CE-0372-4B6A-BDEF-6831F8B50C0F}" type="pres">
      <dgm:prSet presAssocID="{E7DDF038-D424-44B6-A0D0-7343F539CC38}" presName="Picture" presStyleLbl="nod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l="2" r="9" b="11"/>
          <a:stretch/>
        </a:blipFill>
      </dgm:spPr>
      <dgm:extLst>
        <a:ext uri="{E40237B7-FDA0-4F09-8148-C483321AD2D9}">
          <dgm14:cNvPr xmlns:dgm14="http://schemas.microsoft.com/office/drawing/2010/diagram" id="0" name="" descr="http://teekid.com/istockphoto/banner/banner3.jpg"/>
        </a:ext>
      </dgm:extLst>
    </dgm:pt>
    <dgm:pt modelId="{FD585F09-3D41-4D23-BD8F-C5479624CDFD}" type="pres">
      <dgm:prSet presAssocID="{E7DDF038-D424-44B6-A0D0-7343F539CC38}" presName="Subtitle" presStyleLbl="revTx" presStyleIdx="4" presStyleCnt="6">
        <dgm:presLayoutVars>
          <dgm:chMax val="0"/>
          <dgm:bulletEnabled/>
        </dgm:presLayoutVars>
      </dgm:prSet>
      <dgm:spPr/>
    </dgm:pt>
    <dgm:pt modelId="{3346EB2F-3299-4085-A64D-AE687C9D5B1A}" type="pres">
      <dgm:prSet presAssocID="{E7DDF038-D424-44B6-A0D0-7343F539CC38}" presName="Description" presStyleLbl="revTx" presStyleIdx="5" presStyleCnt="6">
        <dgm:presLayoutVars>
          <dgm:bulletEnabled/>
        </dgm:presLayoutVars>
      </dgm:prSet>
      <dgm:spPr/>
    </dgm:pt>
  </dgm:ptLst>
  <dgm:cxnLst>
    <dgm:cxn modelId="{5718390A-4FB7-45A8-919A-A6B16CBACEC8}" type="presOf" srcId="{E7DDF038-D424-44B6-A0D0-7343F539CC38}" destId="{FD585F09-3D41-4D23-BD8F-C5479624CDFD}" srcOrd="0" destOrd="0" presId="urn:microsoft.com/office/officeart/2024/3/layout/verticalVisualTextBlock1"/>
    <dgm:cxn modelId="{B296D817-1071-4449-944B-B7BADCFC5FEB}" srcId="{C2A816A7-6E32-4704-9521-D094BBAC8DB7}" destId="{681E83A8-2D01-4754-A1BE-936BCC139661}" srcOrd="1" destOrd="0" parTransId="{FCB43560-B0FE-4123-A006-8F202ACACD4B}" sibTransId="{A49ADE15-50B5-4997-8B28-BD510E53606C}"/>
    <dgm:cxn modelId="{07458621-EB73-4535-A117-9359DA37BD62}" type="presOf" srcId="{681E83A8-2D01-4754-A1BE-936BCC139661}" destId="{5FEADEC1-E69C-4BB1-8A58-0991A895A1EC}" srcOrd="0" destOrd="0" presId="urn:microsoft.com/office/officeart/2024/3/layout/verticalVisualTextBlock1"/>
    <dgm:cxn modelId="{6D1CFB3A-5F61-4F5C-9BB2-5C44816AFB52}" srcId="{C2A816A7-6E32-4704-9521-D094BBAC8DB7}" destId="{330E7F1A-57F0-4200-931E-27C383BE17F1}" srcOrd="0" destOrd="0" parTransId="{67EBE2EB-9C8B-4201-ABC1-9055FD0F50F3}" sibTransId="{966DB25C-7A9A-40A3-9965-BFF22BA4543D}"/>
    <dgm:cxn modelId="{53BB3161-E85E-41AD-9619-FA08356693E4}" type="presOf" srcId="{966DB25C-7A9A-40A3-9965-BFF22BA4543D}" destId="{2CCDBA52-009A-452F-AE17-B0DC24A73FA6}" srcOrd="0" destOrd="0" presId="urn:microsoft.com/office/officeart/2024/3/layout/verticalVisualTextBlock1"/>
    <dgm:cxn modelId="{613DD279-01EF-44B3-A4D8-32F6D5A86898}" srcId="{C2A816A7-6E32-4704-9521-D094BBAC8DB7}" destId="{E7DDF038-D424-44B6-A0D0-7343F539CC38}" srcOrd="2" destOrd="0" parTransId="{1A16A632-09B5-4B3C-99A4-323A01966FEE}" sibTransId="{607EF816-52E9-44FB-81CC-83B9C055D260}"/>
    <dgm:cxn modelId="{953BF388-A066-4E47-8F00-3EAAC85A6FCF}" type="presOf" srcId="{E97A1E72-3B53-4C46-9D33-0A23388F9772}" destId="{E1578A4A-4549-4B19-8DA4-5762836F8096}" srcOrd="0" destOrd="0" presId="urn:microsoft.com/office/officeart/2024/3/layout/verticalVisualTextBlock1"/>
    <dgm:cxn modelId="{E200198E-9CDC-47C6-8E8B-84AB5145A7F3}" type="presOf" srcId="{C2A816A7-6E32-4704-9521-D094BBAC8DB7}" destId="{5BC681AA-BB5F-40B7-A8A0-710D0B651EC7}" srcOrd="0" destOrd="0" presId="urn:microsoft.com/office/officeart/2024/3/layout/verticalVisualTextBlock1"/>
    <dgm:cxn modelId="{8A7F4895-942F-457B-92B0-1908D7ABFB97}" srcId="{681E83A8-2D01-4754-A1BE-936BCC139661}" destId="{E97A1E72-3B53-4C46-9D33-0A23388F9772}" srcOrd="0" destOrd="0" parTransId="{F9A6B677-17B2-41E5-A8A6-2187074883F1}" sibTransId="{7B90A7DA-41AF-4E34-BAF0-40BB04EBE2E8}"/>
    <dgm:cxn modelId="{C1398F9D-8D26-4EEE-B1CF-79AC250FCD80}" type="presOf" srcId="{330E7F1A-57F0-4200-931E-27C383BE17F1}" destId="{7791EE3E-55DD-45F2-A15E-D9FC6BA895E1}" srcOrd="0" destOrd="0" presId="urn:microsoft.com/office/officeart/2024/3/layout/verticalVisualTextBlock1"/>
    <dgm:cxn modelId="{2A3C94BE-8DDF-4441-AC3E-7C084F32EF92}" srcId="{E7DDF038-D424-44B6-A0D0-7343F539CC38}" destId="{C91B5CA6-9539-41E0-A3C7-CDB24DEF2180}" srcOrd="0" destOrd="0" parTransId="{7CCD2FC5-1607-4A29-B4B1-D9CEEC038959}" sibTransId="{6A36FCC1-98CC-494B-BADF-5599C5671AF1}"/>
    <dgm:cxn modelId="{C93D2DC3-FAB6-40BC-8E58-9C8EFC1BAB58}" type="presOf" srcId="{A49ADE15-50B5-4997-8B28-BD510E53606C}" destId="{A81102C9-24D7-4FB8-A4D5-FCF1A286B5A2}" srcOrd="0" destOrd="0" presId="urn:microsoft.com/office/officeart/2024/3/layout/verticalVisualTextBlock1"/>
    <dgm:cxn modelId="{DFAA84C5-5FF8-4E01-AEA3-E48894FBD81A}" type="presOf" srcId="{C91B5CA6-9539-41E0-A3C7-CDB24DEF2180}" destId="{3346EB2F-3299-4085-A64D-AE687C9D5B1A}" srcOrd="0" destOrd="0" presId="urn:microsoft.com/office/officeart/2024/3/layout/verticalVisualTextBlock1"/>
    <dgm:cxn modelId="{0A303DD6-074A-4619-AB9A-9C1FC41BC83C}" type="presOf" srcId="{5A8A37F3-8847-4706-8998-33333A1E7691}" destId="{E99FC8D4-81DC-49B3-A843-166781F75EDA}" srcOrd="0" destOrd="0" presId="urn:microsoft.com/office/officeart/2024/3/layout/verticalVisualTextBlock1"/>
    <dgm:cxn modelId="{E19836E8-1EBA-47A4-8753-0F6B7A015945}" srcId="{330E7F1A-57F0-4200-931E-27C383BE17F1}" destId="{5A8A37F3-8847-4706-8998-33333A1E7691}" srcOrd="0" destOrd="0" parTransId="{01035BCD-DE7C-4B5C-97AD-5352F9D94B74}" sibTransId="{511649FC-6BFB-4B0D-8903-D893DD470928}"/>
    <dgm:cxn modelId="{050059E1-BDAB-4702-A273-13C2E9D2831D}" type="presParOf" srcId="{5BC681AA-BB5F-40B7-A8A0-710D0B651EC7}" destId="{A627382F-442C-4500-B60C-AB6AA20F2FDE}" srcOrd="0" destOrd="0" presId="urn:microsoft.com/office/officeart/2024/3/layout/verticalVisualTextBlock1"/>
    <dgm:cxn modelId="{F5D3F111-9CD6-427A-9C99-2951BB6328E5}" type="presParOf" srcId="{A627382F-442C-4500-B60C-AB6AA20F2FDE}" destId="{0DD3A573-3F91-44B0-ABF7-6EB0A1142C11}" srcOrd="0" destOrd="0" presId="urn:microsoft.com/office/officeart/2024/3/layout/verticalVisualTextBlock1"/>
    <dgm:cxn modelId="{737C29E2-D37E-4DE1-80EA-74A57F312955}" type="presParOf" srcId="{A627382F-442C-4500-B60C-AB6AA20F2FDE}" destId="{7791EE3E-55DD-45F2-A15E-D9FC6BA895E1}" srcOrd="1" destOrd="0" presId="urn:microsoft.com/office/officeart/2024/3/layout/verticalVisualTextBlock1"/>
    <dgm:cxn modelId="{AEB460D1-7DF5-4AD8-8362-3838E3D7205D}" type="presParOf" srcId="{A627382F-442C-4500-B60C-AB6AA20F2FDE}" destId="{E99FC8D4-81DC-49B3-A843-166781F75EDA}" srcOrd="2" destOrd="0" presId="urn:microsoft.com/office/officeart/2024/3/layout/verticalVisualTextBlock1"/>
    <dgm:cxn modelId="{800FCE7E-9F9E-49C8-B81B-4B4B5DEB9E43}" type="presParOf" srcId="{5BC681AA-BB5F-40B7-A8A0-710D0B651EC7}" destId="{2CCDBA52-009A-452F-AE17-B0DC24A73FA6}" srcOrd="1" destOrd="0" presId="urn:microsoft.com/office/officeart/2024/3/layout/verticalVisualTextBlock1"/>
    <dgm:cxn modelId="{8B8242A3-4D74-4B2C-81C3-20BAF0F9238B}" type="presParOf" srcId="{5BC681AA-BB5F-40B7-A8A0-710D0B651EC7}" destId="{585EE1E8-3CC9-43FC-808F-B8853C4A5802}" srcOrd="2" destOrd="0" presId="urn:microsoft.com/office/officeart/2024/3/layout/verticalVisualTextBlock1"/>
    <dgm:cxn modelId="{C511C1D8-8BA4-4ACB-B4E5-04A9DFE86447}" type="presParOf" srcId="{585EE1E8-3CC9-43FC-808F-B8853C4A5802}" destId="{8D4955BD-065B-4E25-B72A-901F622C9F51}" srcOrd="0" destOrd="0" presId="urn:microsoft.com/office/officeart/2024/3/layout/verticalVisualTextBlock1"/>
    <dgm:cxn modelId="{EEBE2D18-A1B0-4A9B-94BD-4B65DAE4C175}" type="presParOf" srcId="{585EE1E8-3CC9-43FC-808F-B8853C4A5802}" destId="{5FEADEC1-E69C-4BB1-8A58-0991A895A1EC}" srcOrd="1" destOrd="0" presId="urn:microsoft.com/office/officeart/2024/3/layout/verticalVisualTextBlock1"/>
    <dgm:cxn modelId="{98EBF0E1-0848-47E1-8022-D03B63DA4503}" type="presParOf" srcId="{585EE1E8-3CC9-43FC-808F-B8853C4A5802}" destId="{E1578A4A-4549-4B19-8DA4-5762836F8096}" srcOrd="2" destOrd="0" presId="urn:microsoft.com/office/officeart/2024/3/layout/verticalVisualTextBlock1"/>
    <dgm:cxn modelId="{78DB11D5-37BF-4B72-AE7B-4DC04FC39841}" type="presParOf" srcId="{5BC681AA-BB5F-40B7-A8A0-710D0B651EC7}" destId="{A81102C9-24D7-4FB8-A4D5-FCF1A286B5A2}" srcOrd="3" destOrd="0" presId="urn:microsoft.com/office/officeart/2024/3/layout/verticalVisualTextBlock1"/>
    <dgm:cxn modelId="{D5302B08-05D2-40FA-BF69-27724D10BA8D}" type="presParOf" srcId="{5BC681AA-BB5F-40B7-A8A0-710D0B651EC7}" destId="{9D6AF509-41A5-4359-9592-AED5919C4C21}" srcOrd="4" destOrd="0" presId="urn:microsoft.com/office/officeart/2024/3/layout/verticalVisualTextBlock1"/>
    <dgm:cxn modelId="{B672A5AE-92B8-4CF9-8DD6-D10E1B025803}" type="presParOf" srcId="{9D6AF509-41A5-4359-9592-AED5919C4C21}" destId="{AE2331CE-0372-4B6A-BDEF-6831F8B50C0F}" srcOrd="0" destOrd="0" presId="urn:microsoft.com/office/officeart/2024/3/layout/verticalVisualTextBlock1"/>
    <dgm:cxn modelId="{6DAE5F51-ED74-4614-95A9-C3B59BB6D7A3}" type="presParOf" srcId="{9D6AF509-41A5-4359-9592-AED5919C4C21}" destId="{FD585F09-3D41-4D23-BD8F-C5479624CDFD}" srcOrd="1" destOrd="0" presId="urn:microsoft.com/office/officeart/2024/3/layout/verticalVisualTextBlock1"/>
    <dgm:cxn modelId="{56A149B7-5567-42C1-88E8-B2772A501F04}" type="presParOf" srcId="{9D6AF509-41A5-4359-9592-AED5919C4C21}" destId="{3346EB2F-3299-4085-A64D-AE687C9D5B1A}" srcOrd="2" destOrd="0" presId="urn:microsoft.com/office/officeart/2024/3/layout/verticalVisualTextBlock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D3A573-3F91-44B0-ABF7-6EB0A1142C11}">
      <dsp:nvSpPr>
        <dsp:cNvPr id="0" name=""/>
        <dsp:cNvSpPr/>
      </dsp:nvSpPr>
      <dsp:spPr>
        <a:xfrm>
          <a:off x="0" y="0"/>
          <a:ext cx="1320259" cy="1320259"/>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l="28779" r="10968" b="-5"/>
          <a:stretch/>
        </a:blipFill>
        <a:ln>
          <a:noFill/>
        </a:ln>
        <a:effectLst/>
      </dsp:spPr>
      <dsp:style>
        <a:lnRef idx="0">
          <a:scrgbClr r="0" g="0" b="0"/>
        </a:lnRef>
        <a:fillRef idx="3">
          <a:scrgbClr r="0" g="0" b="0"/>
        </a:fillRef>
        <a:effectRef idx="2">
          <a:scrgbClr r="0" g="0" b="0"/>
        </a:effectRef>
        <a:fontRef idx="minor">
          <a:schemeClr val="lt1"/>
        </a:fontRef>
      </dsp:style>
    </dsp:sp>
    <dsp:sp modelId="{7791EE3E-55DD-45F2-A15E-D9FC6BA895E1}">
      <dsp:nvSpPr>
        <dsp:cNvPr id="0" name=""/>
        <dsp:cNvSpPr/>
      </dsp:nvSpPr>
      <dsp:spPr>
        <a:xfrm>
          <a:off x="1500259" y="0"/>
          <a:ext cx="9015340" cy="3491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dirty="0">
              <a:solidFill>
                <a:srgbClr val="131313"/>
              </a:solidFill>
              <a:latin typeface="Aptos Light"/>
              <a:ea typeface="+mn-ea"/>
              <a:cs typeface="+mn-cs"/>
            </a:rPr>
            <a:t>Defect Resolution Submission</a:t>
          </a:r>
        </a:p>
      </dsp:txBody>
      <dsp:txXfrm>
        <a:off x="1500259" y="0"/>
        <a:ext cx="9015340" cy="349157"/>
      </dsp:txXfrm>
    </dsp:sp>
    <dsp:sp modelId="{E99FC8D4-81DC-49B3-A843-166781F75EDA}">
      <dsp:nvSpPr>
        <dsp:cNvPr id="0" name=""/>
        <dsp:cNvSpPr/>
      </dsp:nvSpPr>
      <dsp:spPr>
        <a:xfrm>
          <a:off x="1500259" y="349157"/>
          <a:ext cx="9015340" cy="9711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dirty="0">
              <a:solidFill>
                <a:srgbClr val="131313"/>
              </a:solidFill>
              <a:latin typeface="Aptos Light"/>
              <a:ea typeface="+mn-ea"/>
              <a:cs typeface="+mn-cs"/>
            </a:rPr>
            <a:t>Sellers submit defect resolutions via Seller Central with shipment ID and detailed corrective actions.</a:t>
          </a:r>
        </a:p>
      </dsp:txBody>
      <dsp:txXfrm>
        <a:off x="1500259" y="349157"/>
        <a:ext cx="9015340" cy="971101"/>
      </dsp:txXfrm>
    </dsp:sp>
    <dsp:sp modelId="{8D4955BD-065B-4E25-B72A-901F622C9F51}">
      <dsp:nvSpPr>
        <dsp:cNvPr id="0" name=""/>
        <dsp:cNvSpPr/>
      </dsp:nvSpPr>
      <dsp:spPr>
        <a:xfrm>
          <a:off x="0" y="1425880"/>
          <a:ext cx="1320259" cy="1320259"/>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l="17629" r="12368" b="-4"/>
          <a:stretch/>
        </a:blipFill>
        <a:ln>
          <a:noFill/>
        </a:ln>
        <a:effectLst/>
      </dsp:spPr>
      <dsp:style>
        <a:lnRef idx="0">
          <a:scrgbClr r="0" g="0" b="0"/>
        </a:lnRef>
        <a:fillRef idx="3">
          <a:scrgbClr r="0" g="0" b="0"/>
        </a:fillRef>
        <a:effectRef idx="2">
          <a:scrgbClr r="0" g="0" b="0"/>
        </a:effectRef>
        <a:fontRef idx="minor">
          <a:schemeClr val="lt1"/>
        </a:fontRef>
      </dsp:style>
    </dsp:sp>
    <dsp:sp modelId="{5FEADEC1-E69C-4BB1-8A58-0991A895A1EC}">
      <dsp:nvSpPr>
        <dsp:cNvPr id="0" name=""/>
        <dsp:cNvSpPr/>
      </dsp:nvSpPr>
      <dsp:spPr>
        <a:xfrm>
          <a:off x="1500259" y="1425880"/>
          <a:ext cx="9015340" cy="3491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dirty="0">
              <a:solidFill>
                <a:srgbClr val="131313"/>
              </a:solidFill>
              <a:latin typeface="Aptos Light"/>
              <a:ea typeface="+mn-ea"/>
              <a:cs typeface="+mn-cs"/>
            </a:rPr>
            <a:t>Case Monitoring Process</a:t>
          </a:r>
        </a:p>
      </dsp:txBody>
      <dsp:txXfrm>
        <a:off x="1500259" y="1425880"/>
        <a:ext cx="9015340" cy="349157"/>
      </dsp:txXfrm>
    </dsp:sp>
    <dsp:sp modelId="{E1578A4A-4549-4B19-8DA4-5762836F8096}">
      <dsp:nvSpPr>
        <dsp:cNvPr id="0" name=""/>
        <dsp:cNvSpPr/>
      </dsp:nvSpPr>
      <dsp:spPr>
        <a:xfrm>
          <a:off x="1500259" y="1775038"/>
          <a:ext cx="9015340" cy="9711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dirty="0">
              <a:solidFill>
                <a:srgbClr val="131313"/>
              </a:solidFill>
              <a:latin typeface="Aptos Light"/>
              <a:ea typeface="+mn-ea"/>
              <a:cs typeface="+mn-cs"/>
            </a:rPr>
            <a:t>Sellers monitor case status in the Case Log and receive responses within 3 to 7 business days.</a:t>
          </a:r>
        </a:p>
      </dsp:txBody>
      <dsp:txXfrm>
        <a:off x="1500259" y="1775038"/>
        <a:ext cx="9015340" cy="971101"/>
      </dsp:txXfrm>
    </dsp:sp>
    <dsp:sp modelId="{AE2331CE-0372-4B6A-BDEF-6831F8B50C0F}">
      <dsp:nvSpPr>
        <dsp:cNvPr id="0" name=""/>
        <dsp:cNvSpPr/>
      </dsp:nvSpPr>
      <dsp:spPr>
        <a:xfrm>
          <a:off x="0" y="2851760"/>
          <a:ext cx="1320259" cy="1320259"/>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l="2" r="9" b="11"/>
          <a:stretch/>
        </a:blipFill>
        <a:ln>
          <a:noFill/>
        </a:ln>
        <a:effectLst/>
      </dsp:spPr>
      <dsp:style>
        <a:lnRef idx="0">
          <a:scrgbClr r="0" g="0" b="0"/>
        </a:lnRef>
        <a:fillRef idx="3">
          <a:scrgbClr r="0" g="0" b="0"/>
        </a:fillRef>
        <a:effectRef idx="2">
          <a:scrgbClr r="0" g="0" b="0"/>
        </a:effectRef>
        <a:fontRef idx="minor">
          <a:schemeClr val="lt1"/>
        </a:fontRef>
      </dsp:style>
    </dsp:sp>
    <dsp:sp modelId="{FD585F09-3D41-4D23-BD8F-C5479624CDFD}">
      <dsp:nvSpPr>
        <dsp:cNvPr id="0" name=""/>
        <dsp:cNvSpPr/>
      </dsp:nvSpPr>
      <dsp:spPr>
        <a:xfrm>
          <a:off x="1500259" y="2851760"/>
          <a:ext cx="9015340" cy="34915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dirty="0">
              <a:solidFill>
                <a:srgbClr val="131313"/>
              </a:solidFill>
              <a:latin typeface="Aptos Light"/>
              <a:ea typeface="+mn-ea"/>
              <a:cs typeface="+mn-cs"/>
            </a:rPr>
            <a:t>Maintaining Account Health</a:t>
          </a:r>
        </a:p>
      </dsp:txBody>
      <dsp:txXfrm>
        <a:off x="1500259" y="2851760"/>
        <a:ext cx="9015340" cy="349157"/>
      </dsp:txXfrm>
    </dsp:sp>
    <dsp:sp modelId="{3346EB2F-3299-4085-A64D-AE687C9D5B1A}">
      <dsp:nvSpPr>
        <dsp:cNvPr id="0" name=""/>
        <dsp:cNvSpPr/>
      </dsp:nvSpPr>
      <dsp:spPr>
        <a:xfrm>
          <a:off x="1500259" y="3200918"/>
          <a:ext cx="9015340" cy="97110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dirty="0">
              <a:solidFill>
                <a:srgbClr val="131313"/>
              </a:solidFill>
              <a:latin typeface="Aptos Light"/>
              <a:ea typeface="+mn-ea"/>
              <a:cs typeface="+mn-cs"/>
            </a:rPr>
            <a:t>Clearing defects from the Account Health dashboard helps maintain good standing and avoid penalties.</a:t>
          </a:r>
        </a:p>
      </dsp:txBody>
      <dsp:txXfrm>
        <a:off x="1500259" y="3200918"/>
        <a:ext cx="9015340" cy="971101"/>
      </dsp:txXfrm>
    </dsp:sp>
  </dsp:spTree>
</dsp:drawing>
</file>

<file path=ppt/diagrams/layout1.xml><?xml version="1.0" encoding="utf-8"?>
<dgm:layoutDef xmlns:dgm="http://schemas.openxmlformats.org/drawingml/2006/diagram" xmlns:a="http://schemas.openxmlformats.org/drawingml/2006/main" uniqueId="urn:microsoft.com/office/officeart/2024/3/layout/verticalVisualTextBlock1">
  <dgm:title val="Vertical Visual Text Blocks"/>
  <dgm:desc val="Pictures with short bits of text with formatted headers. Use as an easier-to-read alternative to a bulleted list."/>
  <dgm:catLst>
    <dgm:cat type="picture" pri="1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Root">
    <dgm:varLst>
      <dgm:dir/>
      <dgm:resizeHandles val="exact"/>
    </dgm:varLst>
    <dgm:choose name="BasedOnLanguageDirection">
      <dgm:if name="LeftToRight" func="var" arg="dir" op="equ" val="norm">
        <dgm:alg type="lin">
          <dgm:param type="linDir" val="fromT"/>
          <dgm:param type="vertAlign" val="t"/>
          <dgm:param type="horzAlign" val="l"/>
        </dgm:alg>
      </dgm:if>
      <dgm:else name="RightToLeft">
        <dgm:alg type="lin">
          <dgm:param type="linDir" val="fromT"/>
          <dgm:param type="vertAlign" val="t"/>
          <dgm:param type="horzAlign" val="r"/>
        </dgm:alg>
      </dgm:else>
    </dgm:choose>
    <dgm:presOf/>
    <dgm:constrLst>
      <dgm:constr type="primFontSz" for="des" forName="Subtitle" op="equ" val="18"/>
      <dgm:constr type="primFontSz" for="des" forName="Description" refType="primFontSz" refFor="des" refForName="Subtitle" op="equ" fact="0.77"/>
      <dgm:constr type="w" for="ch" forName="Composite" refType="w"/>
      <dgm:constr type="h" for="ch" forName="Composite" refType="h"/>
      <dgm:constr type="h" for="ch" forName="sibTrans" refType="h" refFor="ch" refForName="Composite" fact="0.08"/>
      <dgm:constr type="sp" refType="w" refFor="ch" refForName="Composite" op="equ" fact="0.1"/>
    </dgm:constrLst>
    <dgm:ruleLst/>
    <dgm:forEach name="DirectChildrenOfRoot" axis="ch" ptType="node">
      <dgm:layoutNode name="Composite">
        <dgm:alg type="composite"/>
        <dgm:shape xmlns:r="http://schemas.openxmlformats.org/officeDocument/2006/relationships" r:blip="">
          <dgm:adjLst/>
        </dgm:shape>
        <dgm:presOf/>
        <dgm:constrLst>
          <dgm:constr type="w" for="ch" forName="Picture" refType="w" fact="0.335"/>
          <dgm:constr type="h" for="ch" forName="Picture" refType="w" refFor="ch" refForName="Picture" op="equ"/>
          <dgm:constr type="h" for="ch" forName="Picture" refType="h" op="lte"/>
          <dgm:constr type="l" for="ch" forName="Subtitle" refType="r" refFor="ch" refForName="Picture"/>
          <dgm:constr type="lOff" for="ch" forName="Subtitle" val="5"/>
          <dgm:constr type="h" for="ch" forName="Subtitle" refType="h" fact="0.1"/>
          <dgm:constr type="t" for="ch" forName="Description" refType="b" refFor="ch" refForName="Subtitle"/>
          <dgm:constr type="l" for="ch" forName="Description" refType="r" refFor="ch" refForName="Picture"/>
          <dgm:constr type="lOff" for="ch" forName="Description" val="5"/>
        </dgm:constrLst>
        <dgm:ruleLst/>
        <dgm:layoutNode name="Picture" styleLbl="node1">
          <dgm:alg type="sp"/>
          <dgm:shape xmlns:r="http://schemas.openxmlformats.org/officeDocument/2006/relationships" type="rect" r:blip="" blipPhldr="1">
            <dgm:adjLst/>
          </dgm:shape>
          <dgm:presOf/>
          <dgm:constrLst/>
          <dgm:ruleLst/>
        </dgm:layoutNode>
        <dgm:layoutNode name="Subtitle"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SubtitleConstraintsBasedOnLanguageDirection">
            <dgm:if name="SubtitleIsLeftToRight" func="var" arg="dir" op="equ" val="norm">
              <dgm:constrLst>
                <dgm:constr type="h" refType="w" op="lte" fact="0.4"/>
                <dgm:constr type="lMarg"/>
                <dgm:constr type="rMarg" refType="primFontSz" fact="0.1"/>
                <dgm:constr type="tMarg" refType="primFontSz" fact="0.1"/>
                <dgm:constr type="bMarg" refType="primFontSz" fact="0.1"/>
              </dgm:constrLst>
            </dgm:if>
            <dgm:else name="SubtitleIsRightToLeft">
              <dgm:constrLst>
                <dgm:constr type="h" refType="w" op="lte" fact="0.4"/>
                <dgm:constr type="rMarg"/>
                <dgm:constr type="lMarg" refType="primFontSz" fact="0.1"/>
                <dgm:constr type="tMarg" refType="primFontSz" fact="0.1"/>
                <dgm:constr type="bMarg" refType="primFontSz" fact="0.1"/>
              </dgm:constrLst>
            </dgm:else>
          </dgm:choose>
          <dgm:ruleLst>
            <dgm:rule type="h" val="INF" fact="NaN" max="NaN"/>
            <dgm:rule type="primFontSz" val="5" fact="NaN" max="NaN"/>
          </dgm:ruleLst>
        </dgm:layoutNode>
        <dgm:layoutNode name="Description"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DescriptionConstraintsBasedOnLanguageDirection">
            <dgm:if name="DescriptionIsLeftToRight" func="var" arg="dir" op="equ" val="norm">
              <dgm:constrLst>
                <dgm:constr type="lMarg"/>
                <dgm:constr type="rMarg" refType="primFontSz" fact="0.1"/>
                <dgm:constr type="tMarg" refType="primFontSz" fact="0.1"/>
                <dgm:constr type="bMarg" refType="primFontSz" fact="0.1"/>
              </dgm:constrLst>
            </dgm:if>
            <dgm:else name="DescriptionIsRightToLeft">
              <dgm:constrLst>
                <dgm:constr type="lMarg" refType="primFontSz" fact="0.1"/>
                <dgm:constr type="rMarg"/>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A8638F-A21B-4457-9242-695C7FEC016D}" type="datetimeFigureOut">
              <a:t>11/11/2025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DEF7F9-9B7C-484B-9573-4170F1C74319}" type="slidenum">
              <a:t>‹#›</a:t>
            </a:fld>
            <a:endParaRPr lang="en-US"/>
          </a:p>
        </p:txBody>
      </p:sp>
    </p:spTree>
    <p:extLst>
      <p:ext uri="{BB962C8B-B14F-4D97-AF65-F5344CB8AC3E}">
        <p14:creationId xmlns:p14="http://schemas.microsoft.com/office/powerpoint/2010/main" val="4347905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AI-generated content may be incorrect.
---
</a:t>
            </a:r>
          </a:p>
        </p:txBody>
      </p:sp>
      <p:sp>
        <p:nvSpPr>
          <p:cNvPr id="4" name="Slide Number Placeholder 3"/>
          <p:cNvSpPr>
            <a:spLocks noGrp="1"/>
          </p:cNvSpPr>
          <p:nvPr>
            <p:ph type="sldNum" sz="quarter" idx="5"/>
          </p:nvPr>
        </p:nvSpPr>
        <p:spPr/>
        <p:txBody>
          <a:bodyPr/>
          <a:lstStyle/>
          <a:p>
            <a:fld id="{34BE0349-87BC-4B18-84BF-A07D21EF1F31}" type="slidenum">
              <a:t>1</a:t>
            </a:fld>
            <a:endParaRPr lang="en-US"/>
          </a:p>
        </p:txBody>
      </p:sp>
    </p:spTree>
    <p:extLst>
      <p:ext uri="{BB962C8B-B14F-4D97-AF65-F5344CB8AC3E}">
        <p14:creationId xmlns:p14="http://schemas.microsoft.com/office/powerpoint/2010/main" val="3909660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Identify and Understand Defects, Documentation and Correction, Submission and Monitoring, Amazon Inbound Performance Defect Groups</a:t>
            </a:r>
          </a:p>
        </p:txBody>
      </p:sp>
      <p:sp>
        <p:nvSpPr>
          <p:cNvPr id="4" name="Slide Number Placeholder 3"/>
          <p:cNvSpPr>
            <a:spLocks noGrp="1"/>
          </p:cNvSpPr>
          <p:nvPr>
            <p:ph type="sldNum" sz="quarter" idx="5"/>
          </p:nvPr>
        </p:nvSpPr>
        <p:spPr/>
        <p:txBody>
          <a:bodyPr/>
          <a:lstStyle/>
          <a:p>
            <a:fld id="{34BE0349-87BC-4B18-84BF-A07D21EF1F31}" type="slidenum">
              <a:t>2</a:t>
            </a:fld>
            <a:endParaRPr lang="en-US"/>
          </a:p>
        </p:txBody>
      </p:sp>
    </p:spTree>
    <p:extLst>
      <p:ext uri="{BB962C8B-B14F-4D97-AF65-F5344CB8AC3E}">
        <p14:creationId xmlns:p14="http://schemas.microsoft.com/office/powerpoint/2010/main" val="1015269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To begin resolving inbound or shipment defects on Amazon, sellers must first identify the defect by navigating to Seller Central and accessing the Performance section under Account Health. Within the Inbound Performance tab, sellers can review defect notifications and shipment IDs flagged by Amazon. Each defect includes critical details such as the defect type, affected SKUs, root cause, and its impact on account metrics. Understanding these elements is essential for determining the appropriate corrective action and ensuring compliance with Amazon’s fulfillment standards. This initial step sets the foundation for a successful resolution process by clarifying the nature and scope of the issue.</a:t>
            </a:r>
          </a:p>
        </p:txBody>
      </p:sp>
      <p:sp>
        <p:nvSpPr>
          <p:cNvPr id="4" name="Slide Number Placeholder 3"/>
          <p:cNvSpPr>
            <a:spLocks noGrp="1"/>
          </p:cNvSpPr>
          <p:nvPr>
            <p:ph type="sldNum" sz="quarter" idx="5"/>
          </p:nvPr>
        </p:nvSpPr>
        <p:spPr/>
        <p:txBody>
          <a:bodyPr/>
          <a:lstStyle/>
          <a:p>
            <a:fld id="{34BE0349-87BC-4B18-84BF-A07D21EF1F31}" type="slidenum">
              <a:t>3</a:t>
            </a:fld>
            <a:endParaRPr lang="en-US"/>
          </a:p>
        </p:txBody>
      </p:sp>
    </p:spTree>
    <p:extLst>
      <p:ext uri="{BB962C8B-B14F-4D97-AF65-F5344CB8AC3E}">
        <p14:creationId xmlns:p14="http://schemas.microsoft.com/office/powerpoint/2010/main" val="1036597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Once the defect is identified, the next step involves gathering all necessary documentation. This includes the shipment ID, packing list, photos of packaging and labeling, and carrier tracking details if applicable. These documents serve as evidence to support the resolution claim and help Amazon verify the corrective measures taken. Sellers must then address the root cause of the defect, which may involve updating labeling, adjusting carton dimensions, or ensuring proper prep compliance. Correcting these issues not only resolves the current defect but also helps prevent future occurrences by aligning with Amazon’s inbound requirements.</a:t>
            </a:r>
          </a:p>
        </p:txBody>
      </p:sp>
      <p:sp>
        <p:nvSpPr>
          <p:cNvPr id="4" name="Slide Number Placeholder 3"/>
          <p:cNvSpPr>
            <a:spLocks noGrp="1"/>
          </p:cNvSpPr>
          <p:nvPr>
            <p:ph type="sldNum" sz="quarter" idx="5"/>
          </p:nvPr>
        </p:nvSpPr>
        <p:spPr/>
        <p:txBody>
          <a:bodyPr/>
          <a:lstStyle/>
          <a:p>
            <a:fld id="{34BE0349-87BC-4B18-84BF-A07D21EF1F31}" type="slidenum">
              <a:t>4</a:t>
            </a:fld>
            <a:endParaRPr lang="en-US"/>
          </a:p>
        </p:txBody>
      </p:sp>
    </p:spTree>
    <p:extLst>
      <p:ext uri="{BB962C8B-B14F-4D97-AF65-F5344CB8AC3E}">
        <p14:creationId xmlns:p14="http://schemas.microsoft.com/office/powerpoint/2010/main" val="2464361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After correcting the defect, sellers must submit the resolution through Seller Central by navigating to Help &gt; Contact Us &gt; FBA Issue and selecting Inbound Performance Defect. The submission should include the shipment ID, a detailed explanation of the corrective action taken, and all supporting documents. Once submitted, sellers can monitor the status of their case in the Case Log. Amazon typically responds within 3 to 7 business days. It is important to ensure that the defect is cleared from the Account Health dashboard to maintain a good standing and avoid potential penalties or disruptions in fulfillment operations.</a:t>
            </a:r>
          </a:p>
        </p:txBody>
      </p:sp>
      <p:sp>
        <p:nvSpPr>
          <p:cNvPr id="4" name="Slide Number Placeholder 3"/>
          <p:cNvSpPr>
            <a:spLocks noGrp="1"/>
          </p:cNvSpPr>
          <p:nvPr>
            <p:ph type="sldNum" sz="quarter" idx="5"/>
          </p:nvPr>
        </p:nvSpPr>
        <p:spPr/>
        <p:txBody>
          <a:bodyPr/>
          <a:lstStyle/>
          <a:p>
            <a:fld id="{34BE0349-87BC-4B18-84BF-A07D21EF1F31}" type="slidenum">
              <a:t>5</a:t>
            </a:fld>
            <a:endParaRPr lang="en-US"/>
          </a:p>
        </p:txBody>
      </p:sp>
    </p:spTree>
    <p:extLst>
      <p:ext uri="{BB962C8B-B14F-4D97-AF65-F5344CB8AC3E}">
        <p14:creationId xmlns:p14="http://schemas.microsoft.com/office/powerpoint/2010/main" val="978512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
Amazon categorizes inbound performance defects into several key groups. These include Labeling Issues, such as missing or incorrect FNSKU labels and unscannable barcodes; Packaging Problems, which involve improper box dimensions, weight, or non-compliant prep; Shipment Accuracy, referring to overages, shortages, or incorrect ASINs sent; Carton Content Errors, including missing or incorrect box-level details; Carrier Compliance, which covers non-compliant pallet configurations and missing carrier appointments; and Hazmat/Restricted Product Violations, such as incorrect hazmat documentation or unauthorized restricted items. Understanding these categories helps sellers proactively address and prevent defects, ensuring smoother inbound operations and compliance with Amazon’s standards.</a:t>
            </a:r>
          </a:p>
        </p:txBody>
      </p:sp>
      <p:sp>
        <p:nvSpPr>
          <p:cNvPr id="4" name="Slide Number Placeholder 3"/>
          <p:cNvSpPr>
            <a:spLocks noGrp="1"/>
          </p:cNvSpPr>
          <p:nvPr>
            <p:ph type="sldNum" sz="quarter" idx="5"/>
          </p:nvPr>
        </p:nvSpPr>
        <p:spPr/>
        <p:txBody>
          <a:bodyPr/>
          <a:lstStyle/>
          <a:p>
            <a:fld id="{34BE0349-87BC-4B18-84BF-A07D21EF1F31}" type="slidenum">
              <a:t>6</a:t>
            </a:fld>
            <a:endParaRPr lang="en-US"/>
          </a:p>
        </p:txBody>
      </p:sp>
    </p:spTree>
    <p:extLst>
      <p:ext uri="{BB962C8B-B14F-4D97-AF65-F5344CB8AC3E}">
        <p14:creationId xmlns:p14="http://schemas.microsoft.com/office/powerpoint/2010/main" val="361590092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with Pictur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09CE9-F18C-5020-CF43-5960AFE654F6}"/>
              </a:ext>
            </a:extLst>
          </p:cNvPr>
          <p:cNvSpPr>
            <a:spLocks noGrp="1"/>
          </p:cNvSpPr>
          <p:nvPr>
            <p:ph type="ctrTitle"/>
          </p:nvPr>
        </p:nvSpPr>
        <p:spPr>
          <a:xfrm>
            <a:off x="685800" y="240410"/>
            <a:ext cx="10813067" cy="783835"/>
          </a:xfrm>
        </p:spPr>
        <p:txBody>
          <a:bodyPr vert="horz" lIns="91440" tIns="45720" rIns="91440" bIns="45720" rtlCol="0" anchor="b">
            <a:normAutofit/>
          </a:bodyPr>
          <a:lstStyle>
            <a:lvl1pPr>
              <a:defRPr lang="en-US" sz="3600" dirty="0">
                <a:solidFill>
                  <a:schemeClr val="tx2">
                    <a:alpha val="90000"/>
                  </a:schemeClr>
                </a:solidFill>
              </a:defRPr>
            </a:lvl1pPr>
          </a:lstStyle>
          <a:p>
            <a:pPr lvl="0"/>
            <a:r>
              <a:rPr lang="en-US"/>
              <a:t>Click to edit Master title style</a:t>
            </a:r>
          </a:p>
        </p:txBody>
      </p:sp>
      <p:sp>
        <p:nvSpPr>
          <p:cNvPr id="3" name="Subtitle 2">
            <a:extLst>
              <a:ext uri="{FF2B5EF4-FFF2-40B4-BE49-F238E27FC236}">
                <a16:creationId xmlns:a16="http://schemas.microsoft.com/office/drawing/2014/main" id="{A16B3AA5-F8D6-AB69-241F-6F8F1DD41E55}"/>
              </a:ext>
            </a:extLst>
          </p:cNvPr>
          <p:cNvSpPr>
            <a:spLocks noGrp="1"/>
          </p:cNvSpPr>
          <p:nvPr>
            <p:ph type="subTitle" idx="1"/>
          </p:nvPr>
        </p:nvSpPr>
        <p:spPr>
          <a:xfrm>
            <a:off x="685800" y="998185"/>
            <a:ext cx="10813067" cy="541508"/>
          </a:xfrm>
        </p:spPr>
        <p:txBody>
          <a:bodyPr vert="horz" lIns="91440" tIns="45720" rIns="91440" bIns="45720" rtlCol="0">
            <a:normAutofit/>
          </a:bodyPr>
          <a:lstStyle>
            <a:lvl1pPr marL="0" indent="0">
              <a:buNone/>
              <a:defRPr lang="en-US" dirty="0"/>
            </a:lvl1pPr>
          </a:lstStyle>
          <a:p>
            <a:pPr lvl="0"/>
            <a:r>
              <a:rPr lang="en-US"/>
              <a:t>Click to edit Master subtitle style</a:t>
            </a:r>
          </a:p>
        </p:txBody>
      </p:sp>
      <p:sp>
        <p:nvSpPr>
          <p:cNvPr id="16" name="Picture Placeholder 15">
            <a:extLst>
              <a:ext uri="{FF2B5EF4-FFF2-40B4-BE49-F238E27FC236}">
                <a16:creationId xmlns:a16="http://schemas.microsoft.com/office/drawing/2014/main" id="{569E8996-63F9-282F-EB89-823A9E405F96}"/>
              </a:ext>
            </a:extLst>
          </p:cNvPr>
          <p:cNvSpPr>
            <a:spLocks noGrp="1"/>
          </p:cNvSpPr>
          <p:nvPr>
            <p:ph type="pic" sz="quarter" idx="13" hasCustomPrompt="1"/>
          </p:nvPr>
        </p:nvSpPr>
        <p:spPr>
          <a:xfrm>
            <a:off x="462974" y="1606318"/>
            <a:ext cx="11268845" cy="4791456"/>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7AE78127-77D8-DF99-4AE0-F322800B057B}"/>
              </a:ext>
            </a:extLst>
          </p:cNvPr>
          <p:cNvSpPr>
            <a:spLocks noGrp="1"/>
          </p:cNvSpPr>
          <p:nvPr>
            <p:ph type="ftr" sz="quarter" idx="11"/>
          </p:nvPr>
        </p:nvSpPr>
        <p:spPr>
          <a:xfrm>
            <a:off x="640080" y="6445997"/>
            <a:ext cx="3949302" cy="365125"/>
          </a:xfrm>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D2D04168-7304-004B-C2F6-42E38FDC5908}"/>
              </a:ext>
            </a:extLst>
          </p:cNvPr>
          <p:cNvSpPr>
            <a:spLocks noGrp="1"/>
          </p:cNvSpPr>
          <p:nvPr>
            <p:ph type="dt" sz="half" idx="10"/>
          </p:nvPr>
        </p:nvSpPr>
        <p:spPr/>
        <p:txBody>
          <a:bodyPr/>
          <a:lstStyle>
            <a:lvl1pPr>
              <a:defRPr>
                <a:solidFill>
                  <a:schemeClr val="tx2"/>
                </a:solidFill>
              </a:defRPr>
            </a:lvl1pPr>
          </a:lstStyle>
          <a:p>
            <a:fld id="{8B12FF42-78AA-43B7-BE38-617D6A986F75}" type="datetime1">
              <a:rPr lang="en-US" smtClean="0"/>
              <a:t>11/11/2025</a:t>
            </a:fld>
            <a:endParaRPr lang="en-US"/>
          </a:p>
        </p:txBody>
      </p:sp>
      <p:sp>
        <p:nvSpPr>
          <p:cNvPr id="6" name="Slide Number Placeholder 5">
            <a:extLst>
              <a:ext uri="{FF2B5EF4-FFF2-40B4-BE49-F238E27FC236}">
                <a16:creationId xmlns:a16="http://schemas.microsoft.com/office/drawing/2014/main" id="{D7C58464-EE0F-215A-2FA8-F434687B9E7A}"/>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FFFC4771-5A22-2E68-AB04-0949D0A15B66}"/>
              </a:ext>
            </a:extLst>
          </p:cNvPr>
          <p:cNvCxnSpPr>
            <a:cxnSpLocks/>
          </p:cNvCxnSpPr>
          <p:nvPr/>
        </p:nvCxnSpPr>
        <p:spPr>
          <a:xfrm flipH="1">
            <a:off x="0" y="159971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AA95C5A-6D75-9E1D-C459-7F2022E84F55}"/>
              </a:ext>
            </a:extLst>
          </p:cNvPr>
          <p:cNvCxnSpPr>
            <a:cxnSpLocks/>
          </p:cNvCxnSpPr>
          <p:nvPr/>
        </p:nvCxnSpPr>
        <p:spPr>
          <a:xfrm>
            <a:off x="4572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0ED5AC1-9F96-A868-7F45-523BF1A45E7C}"/>
              </a:ext>
            </a:extLst>
          </p:cNvPr>
          <p:cNvCxnSpPr>
            <a:cxnSpLocks/>
          </p:cNvCxnSpPr>
          <p:nvPr/>
        </p:nvCxnSpPr>
        <p:spPr>
          <a:xfrm>
            <a:off x="117348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60E1F764-5B01-7711-9CF1-7EA13A629701}"/>
              </a:ext>
            </a:extLst>
          </p:cNvPr>
          <p:cNvCxnSpPr>
            <a:cxnSpLocks/>
          </p:cNvCxnSpPr>
          <p:nvPr/>
        </p:nvCxnSpPr>
        <p:spPr>
          <a:xfrm flipH="1">
            <a:off x="0" y="6396171"/>
            <a:ext cx="12192000" cy="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597641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Section Header 2">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4BE01F4-F5E6-FB52-8FEA-5927DFC8AA7F}"/>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EC6DA0-2CB8-AFC5-DB06-AB9235983979}"/>
              </a:ext>
            </a:extLst>
          </p:cNvPr>
          <p:cNvSpPr>
            <a:spLocks noGrp="1"/>
          </p:cNvSpPr>
          <p:nvPr>
            <p:ph type="title"/>
          </p:nvPr>
        </p:nvSpPr>
        <p:spPr>
          <a:xfrm>
            <a:off x="457200" y="2968607"/>
            <a:ext cx="8932653" cy="3450568"/>
          </a:xfrm>
        </p:spPr>
        <p:txBody>
          <a:bodyPr anchor="b">
            <a:normAutofit/>
          </a:bodyPr>
          <a:lstStyle>
            <a:lvl1pPr>
              <a:lnSpc>
                <a:spcPct val="80000"/>
              </a:lnSpc>
              <a:defRPr sz="6600" cap="all" baseline="0">
                <a:solidFill>
                  <a:schemeClr val="tx2">
                    <a:lumMod val="90000"/>
                    <a:alpha val="65000"/>
                  </a:schemeClr>
                </a:solidFill>
              </a:defRPr>
            </a:lvl1pPr>
          </a:lstStyle>
          <a:p>
            <a:r>
              <a:rPr lang="en-US"/>
              <a:t>Click to edit Master title style</a:t>
            </a:r>
          </a:p>
        </p:txBody>
      </p:sp>
      <p:sp>
        <p:nvSpPr>
          <p:cNvPr id="3" name="Text Placeholder 2">
            <a:extLst>
              <a:ext uri="{FF2B5EF4-FFF2-40B4-BE49-F238E27FC236}">
                <a16:creationId xmlns:a16="http://schemas.microsoft.com/office/drawing/2014/main" id="{88E16A9F-28B9-2207-66D3-D952EB7EC876}"/>
              </a:ext>
            </a:extLst>
          </p:cNvPr>
          <p:cNvSpPr>
            <a:spLocks noGrp="1"/>
          </p:cNvSpPr>
          <p:nvPr>
            <p:ph type="body" idx="1"/>
          </p:nvPr>
        </p:nvSpPr>
        <p:spPr>
          <a:xfrm>
            <a:off x="685800" y="-789870"/>
            <a:ext cx="10515600" cy="638352"/>
          </a:xfrm>
        </p:spPr>
        <p:txBody>
          <a:bodyPr>
            <a:normAutofit/>
          </a:bodyPr>
          <a:lstStyle>
            <a:lvl1pPr marL="0" indent="0">
              <a:buNone/>
              <a:defRPr sz="2000">
                <a:solidFill>
                  <a:schemeClr val="bg2"/>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28B3F77F-C41D-1011-B9F4-A5DE814F43EF}"/>
              </a:ext>
            </a:extLst>
          </p:cNvPr>
          <p:cNvSpPr>
            <a:spLocks noGrp="1"/>
          </p:cNvSpPr>
          <p:nvPr>
            <p:ph type="ftr" sz="quarter" idx="11"/>
          </p:nvPr>
        </p:nvSpPr>
        <p:spPr>
          <a:xfrm>
            <a:off x="457200" y="6445997"/>
            <a:ext cx="3751081" cy="365125"/>
          </a:xfrm>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E58CD507-925C-84B3-8F49-9F3B91209D8F}"/>
              </a:ext>
            </a:extLst>
          </p:cNvPr>
          <p:cNvSpPr>
            <a:spLocks noGrp="1"/>
          </p:cNvSpPr>
          <p:nvPr>
            <p:ph type="dt" sz="half" idx="10"/>
          </p:nvPr>
        </p:nvSpPr>
        <p:spPr/>
        <p:txBody>
          <a:bodyPr/>
          <a:lstStyle>
            <a:lvl1pPr>
              <a:defRPr>
                <a:solidFill>
                  <a:schemeClr val="tx2"/>
                </a:solidFill>
              </a:defRPr>
            </a:lvl1pPr>
          </a:lstStyle>
          <a:p>
            <a:fld id="{955570C2-432E-4238-AE9E-852D979BFC70}" type="datetime1">
              <a:rPr lang="en-US" smtClean="0"/>
              <a:t>11/11/2025</a:t>
            </a:fld>
            <a:endParaRPr lang="en-US"/>
          </a:p>
        </p:txBody>
      </p:sp>
      <p:sp>
        <p:nvSpPr>
          <p:cNvPr id="6" name="Slide Number Placeholder 5">
            <a:extLst>
              <a:ext uri="{FF2B5EF4-FFF2-40B4-BE49-F238E27FC236}">
                <a16:creationId xmlns:a16="http://schemas.microsoft.com/office/drawing/2014/main" id="{6C13B4AE-32E8-CAFF-4A3C-6CBE4FFFA843}"/>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9BFA0DE8-9E4B-D747-CB64-14B8DEDC02EA}"/>
              </a:ext>
            </a:extLst>
          </p:cNvPr>
          <p:cNvCxnSpPr>
            <a:cxnSpLocks/>
          </p:cNvCxnSpPr>
          <p:nvPr/>
        </p:nvCxnSpPr>
        <p:spPr>
          <a:xfrm flipH="1">
            <a:off x="0" y="459932"/>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95FFB35-3AE5-1BED-838E-1C6BC98721BC}"/>
              </a:ext>
            </a:extLst>
          </p:cNvPr>
          <p:cNvCxnSpPr>
            <a:cxnSpLocks/>
          </p:cNvCxnSpPr>
          <p:nvPr/>
        </p:nvCxnSpPr>
        <p:spPr>
          <a:xfrm>
            <a:off x="117348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9179777"/>
      </p:ext>
    </p:extLst>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Agenda">
    <p:bg>
      <p:bgRef idx="1001">
        <a:schemeClr val="bg1"/>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02D18C4-A1A8-6CA4-B4A2-0E9791DC7F71}"/>
              </a:ext>
            </a:extLst>
          </p:cNvPr>
          <p:cNvSpPr/>
          <p:nvPr/>
        </p:nvSpPr>
        <p:spPr>
          <a:xfrm>
            <a:off x="0" y="0"/>
            <a:ext cx="12192000" cy="6858000"/>
          </a:xfrm>
          <a:prstGeom prst="rect">
            <a:avLst/>
          </a:prstGeom>
          <a:solidFill>
            <a:schemeClr val="bg2">
              <a:lumMod val="90000"/>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57201" y="463362"/>
            <a:ext cx="11122507" cy="1162632"/>
          </a:xfrm>
        </p:spPr>
        <p:txBody>
          <a:bodyPr anchor="ctr">
            <a:normAutofit/>
          </a:bodyPr>
          <a:lstStyle>
            <a:lvl1pPr>
              <a:defRPr sz="7200" cap="all" baseline="0">
                <a:solidFill>
                  <a:schemeClr val="accent1"/>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5479085" y="2249592"/>
            <a:ext cx="6100623" cy="3787062"/>
          </a:xfrm>
        </p:spPr>
        <p:txBody>
          <a:bodyPr vert="horz" lIns="91440" tIns="45720" rIns="91440" bIns="45720" rtlCol="0">
            <a:normAutofit/>
          </a:bodyPr>
          <a:lstStyle>
            <a:lvl1pPr marL="457200" indent="-457200">
              <a:buFont typeface="+mj-lt"/>
              <a:buAutoNum type="arabicPeriod"/>
              <a:defRPr lang="en-US" sz="2000" dirty="0">
                <a:solidFill>
                  <a:schemeClr val="tx2"/>
                </a:solidFill>
              </a:defRPr>
            </a:lvl1pPr>
            <a:lvl2pPr marL="571500" indent="-342900">
              <a:buFont typeface="+mj-lt"/>
              <a:buAutoNum type="arabicPeriod"/>
              <a:defRPr lang="en-US" sz="1800" dirty="0">
                <a:solidFill>
                  <a:schemeClr val="tx2"/>
                </a:solidFill>
              </a:defRPr>
            </a:lvl2pPr>
            <a:lvl3pPr marL="800100" indent="-342900">
              <a:buFont typeface="+mj-lt"/>
              <a:buAutoNum type="arabicPeriod"/>
              <a:defRPr lang="en-US" sz="1600" dirty="0">
                <a:solidFill>
                  <a:schemeClr val="tx2"/>
                </a:solidFill>
              </a:defRPr>
            </a:lvl3pPr>
            <a:lvl4pPr marL="1028700" indent="-342900">
              <a:buFont typeface="+mj-lt"/>
              <a:buAutoNum type="arabicPeriod"/>
              <a:defRPr lang="en-US" sz="1400" dirty="0">
                <a:solidFill>
                  <a:schemeClr val="tx2"/>
                </a:solidFill>
              </a:defRPr>
            </a:lvl4pPr>
            <a:lvl5pPr marL="1257300" indent="-342900">
              <a:buFont typeface="+mj-lt"/>
              <a:buAutoNum type="arabicPeriod"/>
              <a:defRPr lang="en-US" sz="1400" dirty="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45720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lvl1pPr>
              <a:defRPr>
                <a:solidFill>
                  <a:schemeClr val="tx2"/>
                </a:solidFill>
              </a:defRPr>
            </a:lvl1pPr>
          </a:lstStyle>
          <a:p>
            <a:fld id="{30A4DEF6-D0A5-424B-A38E-B8028C0E0D08}" type="datetime1">
              <a:rPr lang="en-US" smtClean="0"/>
              <a:t>11/11/2025</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11" name="Straight Connector 10">
            <a:extLst>
              <a:ext uri="{FF2B5EF4-FFF2-40B4-BE49-F238E27FC236}">
                <a16:creationId xmlns:a16="http://schemas.microsoft.com/office/drawing/2014/main" id="{F06406B2-3637-5849-867E-A0ADC9D9DDA5}"/>
              </a:ext>
            </a:extLst>
          </p:cNvPr>
          <p:cNvCxnSpPr>
            <a:cxnSpLocks/>
          </p:cNvCxnSpPr>
          <p:nvPr/>
        </p:nvCxnSpPr>
        <p:spPr>
          <a:xfrm flipH="1">
            <a:off x="0" y="1822345"/>
            <a:ext cx="12192000" cy="0"/>
          </a:xfrm>
          <a:prstGeom prst="line">
            <a:avLst/>
          </a:prstGeom>
          <a:ln w="12700">
            <a:solidFill>
              <a:schemeClr val="tx1">
                <a:lumMod val="75000"/>
                <a:lumOff val="2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0E47964-42E3-09B6-4B3F-96D1060D072B}"/>
              </a:ext>
            </a:extLst>
          </p:cNvPr>
          <p:cNvCxnSpPr>
            <a:cxnSpLocks/>
          </p:cNvCxnSpPr>
          <p:nvPr/>
        </p:nvCxnSpPr>
        <p:spPr>
          <a:xfrm flipH="1">
            <a:off x="0" y="6398068"/>
            <a:ext cx="12192000" cy="0"/>
          </a:xfrm>
          <a:prstGeom prst="line">
            <a:avLst/>
          </a:prstGeom>
          <a:ln w="9525">
            <a:solidFill>
              <a:schemeClr val="tx1">
                <a:lumMod val="75000"/>
                <a:lumOff val="25000"/>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12668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Agenda 2">
    <p:bg>
      <p:bgRef idx="1001">
        <a:schemeClr val="bg1"/>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58E6B6D-2F30-4BA9-2B55-62940E3BFCA3}"/>
              </a:ext>
            </a:extLst>
          </p:cNvPr>
          <p:cNvSpPr/>
          <p:nvPr/>
        </p:nvSpPr>
        <p:spPr>
          <a:xfrm>
            <a:off x="0" y="0"/>
            <a:ext cx="12192000" cy="6858000"/>
          </a:xfrm>
          <a:prstGeom prst="rect">
            <a:avLst/>
          </a:prstGeom>
          <a:solidFill>
            <a:schemeClr val="bg2">
              <a:lumMod val="90000"/>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57201" y="1118941"/>
            <a:ext cx="6565392" cy="5200516"/>
          </a:xfrm>
        </p:spPr>
        <p:txBody>
          <a:bodyPr anchor="b">
            <a:normAutofit/>
          </a:bodyPr>
          <a:lstStyle>
            <a:lvl1pPr>
              <a:lnSpc>
                <a:spcPct val="80000"/>
              </a:lnSpc>
              <a:defRPr sz="8000" cap="all" baseline="0">
                <a:solidFill>
                  <a:schemeClr val="accent1"/>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7857689" y="532759"/>
            <a:ext cx="3877110" cy="5463437"/>
          </a:xfrm>
        </p:spPr>
        <p:txBody>
          <a:bodyPr vert="horz" lIns="91440" tIns="45720" rIns="91440" bIns="45720" rtlCol="0">
            <a:normAutofit/>
          </a:bodyPr>
          <a:lstStyle>
            <a:lvl1pPr marL="457200" indent="-457200">
              <a:buFont typeface="+mj-lt"/>
              <a:buAutoNum type="arabicPeriod"/>
              <a:defRPr lang="en-US" sz="1800" dirty="0">
                <a:solidFill>
                  <a:schemeClr val="tx2"/>
                </a:solidFill>
              </a:defRPr>
            </a:lvl1pPr>
            <a:lvl2pPr marL="571500" indent="-342900">
              <a:buFont typeface="+mj-lt"/>
              <a:buAutoNum type="arabicPeriod"/>
              <a:defRPr lang="en-US" sz="1600" dirty="0">
                <a:solidFill>
                  <a:schemeClr val="tx2"/>
                </a:solidFill>
              </a:defRPr>
            </a:lvl2pPr>
            <a:lvl3pPr marL="800100" indent="-342900">
              <a:buFont typeface="+mj-lt"/>
              <a:buAutoNum type="arabicPeriod"/>
              <a:defRPr lang="en-US" sz="1600" dirty="0">
                <a:solidFill>
                  <a:schemeClr val="tx2"/>
                </a:solidFill>
              </a:defRPr>
            </a:lvl3pPr>
            <a:lvl4pPr marL="1028700" indent="-342900">
              <a:buFont typeface="+mj-lt"/>
              <a:buAutoNum type="arabicPeriod"/>
              <a:defRPr lang="en-US" sz="1400" dirty="0">
                <a:solidFill>
                  <a:schemeClr val="tx2"/>
                </a:solidFill>
              </a:defRPr>
            </a:lvl4pPr>
            <a:lvl5pPr marL="1257300" indent="-342900">
              <a:buFont typeface="+mj-lt"/>
              <a:buAutoNum type="arabicPeriod"/>
              <a:defRPr lang="en-US" sz="1400" dirty="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45720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lvl1pPr>
              <a:defRPr>
                <a:solidFill>
                  <a:schemeClr val="tx2"/>
                </a:solidFill>
              </a:defRPr>
            </a:lvl1pPr>
          </a:lstStyle>
          <a:p>
            <a:fld id="{AC46AD62-1AB6-4EFB-8DBD-6D00C7B465F9}" type="datetime1">
              <a:rPr lang="en-US" smtClean="0"/>
              <a:t>11/11/2025</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15" name="Straight Connector 14">
            <a:extLst>
              <a:ext uri="{FF2B5EF4-FFF2-40B4-BE49-F238E27FC236}">
                <a16:creationId xmlns:a16="http://schemas.microsoft.com/office/drawing/2014/main" id="{40E47964-42E3-09B6-4B3F-96D1060D072B}"/>
              </a:ext>
            </a:extLst>
          </p:cNvPr>
          <p:cNvCxnSpPr>
            <a:cxnSpLocks/>
          </p:cNvCxnSpPr>
          <p:nvPr/>
        </p:nvCxnSpPr>
        <p:spPr>
          <a:xfrm flipH="1">
            <a:off x="0" y="6398068"/>
            <a:ext cx="12192000" cy="0"/>
          </a:xfrm>
          <a:prstGeom prst="line">
            <a:avLst/>
          </a:prstGeom>
          <a:ln w="9525">
            <a:solidFill>
              <a:schemeClr val="tx1">
                <a:lumMod val="75000"/>
                <a:lumOff val="2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5DD64E6-257D-65B2-D2A7-6A1002E1E580}"/>
              </a:ext>
            </a:extLst>
          </p:cNvPr>
          <p:cNvCxnSpPr>
            <a:cxnSpLocks/>
          </p:cNvCxnSpPr>
          <p:nvPr/>
        </p:nvCxnSpPr>
        <p:spPr>
          <a:xfrm>
            <a:off x="740049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5767442"/>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genda with Picture">
    <p:bg>
      <p:bgRef idx="1001">
        <a:schemeClr val="bg1"/>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D0A563-F018-FFF1-B911-D69E42CEEAA5}"/>
              </a:ext>
            </a:extLst>
          </p:cNvPr>
          <p:cNvSpPr/>
          <p:nvPr/>
        </p:nvSpPr>
        <p:spPr>
          <a:xfrm>
            <a:off x="0" y="0"/>
            <a:ext cx="12192000" cy="6858000"/>
          </a:xfrm>
          <a:prstGeom prst="rect">
            <a:avLst/>
          </a:prstGeom>
          <a:solidFill>
            <a:schemeClr val="bg2">
              <a:lumMod val="90000"/>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457201" y="463362"/>
            <a:ext cx="11130279" cy="1162632"/>
          </a:xfrm>
        </p:spPr>
        <p:txBody>
          <a:bodyPr anchor="ctr">
            <a:normAutofit/>
          </a:bodyPr>
          <a:lstStyle>
            <a:lvl1pPr>
              <a:defRPr sz="7200" cap="all" baseline="0">
                <a:solidFill>
                  <a:schemeClr val="accent1"/>
                </a:solidFill>
              </a:defRPr>
            </a:lvl1pPr>
          </a:lstStyle>
          <a:p>
            <a:r>
              <a:rPr lang="en-US"/>
              <a:t>Click to edit Master title style</a:t>
            </a:r>
          </a:p>
        </p:txBody>
      </p:sp>
      <p:sp>
        <p:nvSpPr>
          <p:cNvPr id="8" name="Picture Placeholder 7">
            <a:extLst>
              <a:ext uri="{FF2B5EF4-FFF2-40B4-BE49-F238E27FC236}">
                <a16:creationId xmlns:a16="http://schemas.microsoft.com/office/drawing/2014/main" id="{5DA2B1BE-7DDF-C8B4-6A46-21B5A0257D08}"/>
              </a:ext>
            </a:extLst>
          </p:cNvPr>
          <p:cNvSpPr>
            <a:spLocks noGrp="1"/>
          </p:cNvSpPr>
          <p:nvPr>
            <p:ph type="pic" sz="quarter" idx="14" hasCustomPrompt="1"/>
          </p:nvPr>
        </p:nvSpPr>
        <p:spPr>
          <a:xfrm>
            <a:off x="-8364" y="1830708"/>
            <a:ext cx="5321063" cy="4563927"/>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5846552" y="2191025"/>
            <a:ext cx="5733156" cy="3894807"/>
          </a:xfrm>
        </p:spPr>
        <p:txBody>
          <a:bodyPr vert="horz" lIns="91440" tIns="45720" rIns="91440" bIns="45720" rtlCol="0">
            <a:normAutofit/>
          </a:bodyPr>
          <a:lstStyle>
            <a:lvl1pPr marL="457200" indent="-457200">
              <a:buFont typeface="+mj-lt"/>
              <a:buAutoNum type="arabicPeriod"/>
              <a:defRPr lang="en-US" sz="2000" dirty="0">
                <a:solidFill>
                  <a:schemeClr val="tx2"/>
                </a:solidFill>
              </a:defRPr>
            </a:lvl1pPr>
            <a:lvl2pPr marL="571500" indent="-342900">
              <a:buFont typeface="+mj-lt"/>
              <a:buAutoNum type="arabicPeriod"/>
              <a:defRPr lang="en-US" sz="1800" dirty="0">
                <a:solidFill>
                  <a:schemeClr val="tx2"/>
                </a:solidFill>
              </a:defRPr>
            </a:lvl2pPr>
            <a:lvl3pPr marL="800100" indent="-342900">
              <a:buFont typeface="+mj-lt"/>
              <a:buAutoNum type="arabicPeriod"/>
              <a:defRPr lang="en-US" sz="1600" dirty="0">
                <a:solidFill>
                  <a:schemeClr val="tx2"/>
                </a:solidFill>
              </a:defRPr>
            </a:lvl3pPr>
            <a:lvl4pPr marL="1028700" indent="-342900">
              <a:buFont typeface="+mj-lt"/>
              <a:buAutoNum type="arabicPeriod"/>
              <a:defRPr lang="en-US" sz="1400" dirty="0">
                <a:solidFill>
                  <a:schemeClr val="tx2"/>
                </a:solidFill>
              </a:defRPr>
            </a:lvl4pPr>
            <a:lvl5pPr marL="1257300" indent="-342900">
              <a:buFont typeface="+mj-lt"/>
              <a:buAutoNum type="arabicPeriod"/>
              <a:defRPr lang="en-US" sz="1400" dirty="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a:xfrm>
            <a:off x="45720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lvl1pPr>
              <a:defRPr>
                <a:solidFill>
                  <a:schemeClr val="tx2"/>
                </a:solidFill>
              </a:defRPr>
            </a:lvl1pPr>
          </a:lstStyle>
          <a:p>
            <a:fld id="{2B09C6DF-0139-4F07-BF9C-4309D0C9DCA6}" type="datetime1">
              <a:rPr lang="en-US" smtClean="0"/>
              <a:t>11/11/2025</a:t>
            </a:fld>
            <a:endParaRPr lang="en-US"/>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11" name="Straight Connector 10">
            <a:extLst>
              <a:ext uri="{FF2B5EF4-FFF2-40B4-BE49-F238E27FC236}">
                <a16:creationId xmlns:a16="http://schemas.microsoft.com/office/drawing/2014/main" id="{F06406B2-3637-5849-867E-A0ADC9D9DDA5}"/>
              </a:ext>
            </a:extLst>
          </p:cNvPr>
          <p:cNvCxnSpPr>
            <a:cxnSpLocks/>
          </p:cNvCxnSpPr>
          <p:nvPr/>
        </p:nvCxnSpPr>
        <p:spPr>
          <a:xfrm flipH="1">
            <a:off x="0" y="1822345"/>
            <a:ext cx="12192000" cy="0"/>
          </a:xfrm>
          <a:prstGeom prst="line">
            <a:avLst/>
          </a:prstGeom>
          <a:ln w="9525">
            <a:solidFill>
              <a:schemeClr val="tx1">
                <a:lumMod val="75000"/>
                <a:lumOff val="2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0E47964-42E3-09B6-4B3F-96D1060D072B}"/>
              </a:ext>
            </a:extLst>
          </p:cNvPr>
          <p:cNvCxnSpPr>
            <a:cxnSpLocks/>
          </p:cNvCxnSpPr>
          <p:nvPr/>
        </p:nvCxnSpPr>
        <p:spPr>
          <a:xfrm flipH="1">
            <a:off x="0" y="6398068"/>
            <a:ext cx="12192000" cy="0"/>
          </a:xfrm>
          <a:prstGeom prst="line">
            <a:avLst/>
          </a:prstGeom>
          <a:ln w="9525">
            <a:solidFill>
              <a:schemeClr val="tx1">
                <a:lumMod val="75000"/>
                <a:lumOff val="2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5DD64E6-257D-65B2-D2A7-6A1002E1E580}"/>
              </a:ext>
            </a:extLst>
          </p:cNvPr>
          <p:cNvCxnSpPr>
            <a:cxnSpLocks/>
          </p:cNvCxnSpPr>
          <p:nvPr/>
        </p:nvCxnSpPr>
        <p:spPr>
          <a:xfrm>
            <a:off x="5321065" y="1822345"/>
            <a:ext cx="0" cy="5035655"/>
          </a:xfrm>
          <a:prstGeom prst="line">
            <a:avLst/>
          </a:prstGeom>
          <a:ln w="9525">
            <a:solidFill>
              <a:schemeClr val="tx1">
                <a:lumMod val="75000"/>
                <a:lumOff val="25000"/>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9607881"/>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2919167" y="860128"/>
            <a:ext cx="6353666" cy="1711083"/>
          </a:xfrm>
        </p:spPr>
        <p:txBody>
          <a:bodyPr anchor="b">
            <a:normAutofit/>
          </a:bodyPr>
          <a:lstStyle>
            <a:lvl1pPr algn="ctr">
              <a:defRPr sz="3200">
                <a:solidFill>
                  <a:schemeClr val="tx2"/>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3306618" y="3155112"/>
            <a:ext cx="5578764" cy="2442120"/>
          </a:xfrm>
        </p:spPr>
        <p:txBody>
          <a:bodyPr anchor="t"/>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BF50FAFF-A1AC-4B36-A522-D3A2BD4C7FC3}"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8" name="Straight Connector 7">
            <a:extLst>
              <a:ext uri="{FF2B5EF4-FFF2-40B4-BE49-F238E27FC236}">
                <a16:creationId xmlns:a16="http://schemas.microsoft.com/office/drawing/2014/main" id="{2682F24D-05C9-B6C7-3A94-C06130BFE9B2}"/>
              </a:ext>
            </a:extLst>
          </p:cNvPr>
          <p:cNvCxnSpPr>
            <a:cxnSpLocks/>
          </p:cNvCxnSpPr>
          <p:nvPr/>
        </p:nvCxnSpPr>
        <p:spPr>
          <a:xfrm flipH="1">
            <a:off x="0" y="2783179"/>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9322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3494711" y="845617"/>
            <a:ext cx="5897862" cy="1436331"/>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3494711" y="2910484"/>
            <a:ext cx="5897862" cy="30663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4267E660-7124-4C3A-8AAA-B41D80ACF1A9}"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5" name="Straight Connector 14">
            <a:extLst>
              <a:ext uri="{FF2B5EF4-FFF2-40B4-BE49-F238E27FC236}">
                <a16:creationId xmlns:a16="http://schemas.microsoft.com/office/drawing/2014/main" id="{A1AB0C69-C415-7A7B-376B-69AA51CE6A5E}"/>
              </a:ext>
            </a:extLst>
          </p:cNvPr>
          <p:cNvCxnSpPr>
            <a:cxnSpLocks/>
          </p:cNvCxnSpPr>
          <p:nvPr/>
        </p:nvCxnSpPr>
        <p:spPr>
          <a:xfrm flipH="1">
            <a:off x="0" y="2536524"/>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CFDABE4-7855-701A-F892-8CE2C6CE02A5}"/>
              </a:ext>
            </a:extLst>
          </p:cNvPr>
          <p:cNvCxnSpPr>
            <a:cxnSpLocks/>
          </p:cNvCxnSpPr>
          <p:nvPr/>
        </p:nvCxnSpPr>
        <p:spPr>
          <a:xfrm>
            <a:off x="3019559"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8796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721299"/>
            <a:ext cx="3689927" cy="1486906"/>
          </a:xfrm>
        </p:spPr>
        <p:txBody>
          <a:bodyPr anchor="t"/>
          <a:lstStyle>
            <a:lvl1pPr>
              <a:defRPr>
                <a:solidFill>
                  <a:schemeClr val="tx2"/>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904515" y="2780147"/>
            <a:ext cx="6567049" cy="33598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6F2F4876-ABF6-46E9-AABB-9093F4FF9830}"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1" name="Straight Connector 10">
            <a:extLst>
              <a:ext uri="{FF2B5EF4-FFF2-40B4-BE49-F238E27FC236}">
                <a16:creationId xmlns:a16="http://schemas.microsoft.com/office/drawing/2014/main" id="{4BF5C1EC-3A2D-2E51-65A6-6155B3776C4A}"/>
              </a:ext>
            </a:extLst>
          </p:cNvPr>
          <p:cNvCxnSpPr>
            <a:cxnSpLocks/>
          </p:cNvCxnSpPr>
          <p:nvPr/>
        </p:nvCxnSpPr>
        <p:spPr>
          <a:xfrm flipH="1">
            <a:off x="0" y="2397979"/>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797FEE4-9B7E-CE58-4AA3-EC6E3E1861F3}"/>
              </a:ext>
            </a:extLst>
          </p:cNvPr>
          <p:cNvCxnSpPr>
            <a:cxnSpLocks/>
          </p:cNvCxnSpPr>
          <p:nvPr/>
        </p:nvCxnSpPr>
        <p:spPr>
          <a:xfrm>
            <a:off x="4469245"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50062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3360">
          <p15:clr>
            <a:srgbClr val="FBAE40"/>
          </p15:clr>
        </p15:guide>
        <p15:guide id="4" pos="2928">
          <p15:clr>
            <a:srgbClr val="FBAE40"/>
          </p15:clr>
        </p15:guide>
        <p15:guide id="5" pos="4752">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1163119"/>
            <a:ext cx="4152377" cy="3434657"/>
          </a:xfrm>
        </p:spPr>
        <p:txBody>
          <a:bodyPr anchor="t"/>
          <a:lstStyle>
            <a:lvl1pPr>
              <a:defRPr>
                <a:solidFill>
                  <a:schemeClr val="tx2"/>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5824602" y="1153691"/>
            <a:ext cx="5496988" cy="456837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64D7CF1F-58DF-43AF-921D-9C5F21D87011}"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0" name="Straight Connector 9">
            <a:extLst>
              <a:ext uri="{FF2B5EF4-FFF2-40B4-BE49-F238E27FC236}">
                <a16:creationId xmlns:a16="http://schemas.microsoft.com/office/drawing/2014/main" id="{E151E503-5C8D-3CDA-5CC2-A56B4F2A6193}"/>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BEA2129-EA91-4982-7EB1-1F590E56CA3B}"/>
              </a:ext>
            </a:extLst>
          </p:cNvPr>
          <p:cNvCxnSpPr>
            <a:cxnSpLocks/>
          </p:cNvCxnSpPr>
          <p:nvPr/>
        </p:nvCxnSpPr>
        <p:spPr>
          <a:xfrm>
            <a:off x="5323105"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55978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720473"/>
            <a:ext cx="3664107" cy="3864052"/>
          </a:xfrm>
        </p:spPr>
        <p:txBody>
          <a:bodyPr anchor="t"/>
          <a:lstStyle>
            <a:lvl1pPr>
              <a:defRPr>
                <a:solidFill>
                  <a:schemeClr val="tx2"/>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5270349" y="720473"/>
            <a:ext cx="6309360" cy="5303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6F9649F7-D424-4C48-9F1A-F9E6A6464624}"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9" name="Straight Connector 8">
            <a:extLst>
              <a:ext uri="{FF2B5EF4-FFF2-40B4-BE49-F238E27FC236}">
                <a16:creationId xmlns:a16="http://schemas.microsoft.com/office/drawing/2014/main" id="{A6AC6891-86BE-FF41-E94E-AB97BFFB2322}"/>
              </a:ext>
            </a:extLst>
          </p:cNvPr>
          <p:cNvCxnSpPr>
            <a:cxnSpLocks/>
          </p:cNvCxnSpPr>
          <p:nvPr/>
        </p:nvCxnSpPr>
        <p:spPr>
          <a:xfrm>
            <a:off x="4643464"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151E503-5C8D-3CDA-5CC2-A56B4F2A6193}"/>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961668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Content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720473"/>
            <a:ext cx="3280573" cy="3864052"/>
          </a:xfrm>
        </p:spPr>
        <p:txBody>
          <a:bodyPr anchor="t"/>
          <a:lstStyle>
            <a:lvl1pPr>
              <a:defRPr>
                <a:solidFill>
                  <a:schemeClr val="tx2"/>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662388" y="720473"/>
            <a:ext cx="7072408" cy="5486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280570"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AFF038B1-676A-4930-9A2B-D361CEEB3399}"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9" name="Straight Connector 8">
            <a:extLst>
              <a:ext uri="{FF2B5EF4-FFF2-40B4-BE49-F238E27FC236}">
                <a16:creationId xmlns:a16="http://schemas.microsoft.com/office/drawing/2014/main" id="{A6AC6891-86BE-FF41-E94E-AB97BFFB2322}"/>
              </a:ext>
            </a:extLst>
          </p:cNvPr>
          <p:cNvCxnSpPr>
            <a:cxnSpLocks/>
          </p:cNvCxnSpPr>
          <p:nvPr/>
        </p:nvCxnSpPr>
        <p:spPr>
          <a:xfrm>
            <a:off x="4140231"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151E503-5C8D-3CDA-5CC2-A56B4F2A6193}"/>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7144419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685800" y="360221"/>
            <a:ext cx="10515600" cy="1330468"/>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685800" y="2004291"/>
            <a:ext cx="10515600" cy="41726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6858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2F88F8D0-0E9B-4650-859F-69E8A62E8B3F}"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5" name="Straight Connector 14">
            <a:extLst>
              <a:ext uri="{FF2B5EF4-FFF2-40B4-BE49-F238E27FC236}">
                <a16:creationId xmlns:a16="http://schemas.microsoft.com/office/drawing/2014/main" id="{176D044F-5574-D6D7-2A47-5069E411C22F}"/>
              </a:ext>
            </a:extLst>
          </p:cNvPr>
          <p:cNvCxnSpPr>
            <a:cxnSpLocks/>
          </p:cNvCxnSpPr>
          <p:nvPr/>
        </p:nvCxnSpPr>
        <p:spPr>
          <a:xfrm flipH="1">
            <a:off x="0" y="1825625"/>
            <a:ext cx="12210293"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706187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Content with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911995" y="559483"/>
            <a:ext cx="6825541" cy="1009652"/>
          </a:xfrm>
        </p:spPr>
        <p:txBody>
          <a:bodyPr anchor="b"/>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0" y="1"/>
            <a:ext cx="4421943" cy="6398066"/>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911994" y="2083837"/>
            <a:ext cx="6825545" cy="4032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811448"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A520E1D3-9897-4F62-B20F-820B96903029}"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54AC9C-312D-B8D1-5D04-C0CE07B464DB}"/>
              </a:ext>
            </a:extLst>
          </p:cNvPr>
          <p:cNvCxnSpPr>
            <a:cxnSpLocks/>
          </p:cNvCxnSpPr>
          <p:nvPr/>
        </p:nvCxnSpPr>
        <p:spPr>
          <a:xfrm>
            <a:off x="4423739"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F4F50A3-1136-13EC-E499-F6DDCBFE375F}"/>
              </a:ext>
            </a:extLst>
          </p:cNvPr>
          <p:cNvCxnSpPr>
            <a:cxnSpLocks/>
          </p:cNvCxnSpPr>
          <p:nvPr/>
        </p:nvCxnSpPr>
        <p:spPr>
          <a:xfrm flipH="1">
            <a:off x="4425535" y="1810995"/>
            <a:ext cx="7750205"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057446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ontent with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1" y="557784"/>
            <a:ext cx="6781799" cy="1009652"/>
          </a:xfrm>
        </p:spPr>
        <p:txBody>
          <a:bodyPr anchor="b"/>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57200" y="2084832"/>
            <a:ext cx="6781800" cy="4032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7758244" y="1"/>
            <a:ext cx="4441796" cy="6398066"/>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77910969-82E1-4DC2-8A32-95F8999F3C79}"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54AC9C-312D-B8D1-5D04-C0CE07B464DB}"/>
              </a:ext>
            </a:extLst>
          </p:cNvPr>
          <p:cNvCxnSpPr>
            <a:cxnSpLocks/>
          </p:cNvCxnSpPr>
          <p:nvPr/>
        </p:nvCxnSpPr>
        <p:spPr>
          <a:xfrm>
            <a:off x="7750205"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F4F50A3-1136-13EC-E499-F6DDCBFE375F}"/>
              </a:ext>
            </a:extLst>
          </p:cNvPr>
          <p:cNvCxnSpPr>
            <a:cxnSpLocks/>
          </p:cNvCxnSpPr>
          <p:nvPr/>
        </p:nvCxnSpPr>
        <p:spPr>
          <a:xfrm flipH="1">
            <a:off x="0" y="1810512"/>
            <a:ext cx="7750205"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45034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ontent with Pictur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472644" y="669386"/>
            <a:ext cx="7231413" cy="1005840"/>
          </a:xfrm>
        </p:spPr>
        <p:txBody>
          <a:bodyPr/>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8994" y="-5468"/>
            <a:ext cx="4011836" cy="6398066"/>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472644" y="1812385"/>
            <a:ext cx="7231407" cy="44238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408011"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AFDCD3FE-7D00-42C8-AAA1-7B40C480DCD1}"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54AC9C-312D-B8D1-5D04-C0CE07B464DB}"/>
              </a:ext>
            </a:extLst>
          </p:cNvPr>
          <p:cNvCxnSpPr>
            <a:cxnSpLocks/>
          </p:cNvCxnSpPr>
          <p:nvPr/>
        </p:nvCxnSpPr>
        <p:spPr>
          <a:xfrm>
            <a:off x="4009212"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2851215"/>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ontent with Picture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680728"/>
            <a:ext cx="7281067" cy="100584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57200" y="1823728"/>
            <a:ext cx="7281061" cy="44238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8195489" y="-6369"/>
            <a:ext cx="3996512" cy="6398066"/>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EBE49B79-F7D7-4EC9-B39C-00EEEABA80A1}"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54AC9C-312D-B8D1-5D04-C0CE07B464DB}"/>
              </a:ext>
            </a:extLst>
          </p:cNvPr>
          <p:cNvCxnSpPr>
            <a:cxnSpLocks/>
          </p:cNvCxnSpPr>
          <p:nvPr/>
        </p:nvCxnSpPr>
        <p:spPr>
          <a:xfrm>
            <a:off x="8188287"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2623753"/>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with Picture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5365423" y="678485"/>
            <a:ext cx="6369370" cy="1005840"/>
          </a:xfrm>
        </p:spPr>
        <p:txBody>
          <a:bodyPr/>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0" y="-8466"/>
            <a:ext cx="4886539" cy="6398066"/>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5373890" y="1821484"/>
            <a:ext cx="6360897" cy="42921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0179C259-8124-4DF9-9476-1C574CC8A380}"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54AC9C-312D-B8D1-5D04-C0CE07B464DB}"/>
              </a:ext>
            </a:extLst>
          </p:cNvPr>
          <p:cNvCxnSpPr>
            <a:cxnSpLocks/>
          </p:cNvCxnSpPr>
          <p:nvPr/>
        </p:nvCxnSpPr>
        <p:spPr>
          <a:xfrm>
            <a:off x="4890812"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2666165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ontent with Picture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678485"/>
            <a:ext cx="6369370" cy="100584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57200" y="1821484"/>
            <a:ext cx="6360897" cy="42921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7277100" y="-8466"/>
            <a:ext cx="4914895" cy="6398066"/>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D30DCB73-7DFF-41E9-94AE-03DDC0983D5F}"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54AC9C-312D-B8D1-5D04-C0CE07B464DB}"/>
              </a:ext>
            </a:extLst>
          </p:cNvPr>
          <p:cNvCxnSpPr>
            <a:cxnSpLocks/>
          </p:cNvCxnSpPr>
          <p:nvPr/>
        </p:nvCxnSpPr>
        <p:spPr>
          <a:xfrm>
            <a:off x="7270008"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943787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ontent with Picture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8191500" y="458144"/>
            <a:ext cx="3433926" cy="1681551"/>
          </a:xfrm>
        </p:spPr>
        <p:txBody>
          <a:bodyPr/>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0" y="0"/>
            <a:ext cx="7722292" cy="6396281"/>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8191500" y="2276856"/>
            <a:ext cx="3433926" cy="37856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41D76A9E-247B-42FF-94A5-087CF9B29B6E}"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9854"/>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A67EAFE-BA64-2156-9780-AA400F6F3026}"/>
              </a:ext>
            </a:extLst>
          </p:cNvPr>
          <p:cNvCxnSpPr>
            <a:cxnSpLocks/>
          </p:cNvCxnSpPr>
          <p:nvPr/>
        </p:nvCxnSpPr>
        <p:spPr>
          <a:xfrm>
            <a:off x="7727358"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898702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ontent with Picture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458145"/>
            <a:ext cx="4000497" cy="1679799"/>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57200" y="2272880"/>
            <a:ext cx="4000497" cy="37894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4853323" y="0"/>
            <a:ext cx="7338676" cy="6396281"/>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4000500"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216F4089-B0B8-4924-B485-08424C78200C}"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9854"/>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54AC9C-312D-B8D1-5D04-C0CE07B464DB}"/>
              </a:ext>
            </a:extLst>
          </p:cNvPr>
          <p:cNvCxnSpPr>
            <a:cxnSpLocks/>
          </p:cNvCxnSpPr>
          <p:nvPr/>
        </p:nvCxnSpPr>
        <p:spPr>
          <a:xfrm>
            <a:off x="4849331"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231902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 with Picture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7739922" y="458144"/>
            <a:ext cx="3909536" cy="1485873"/>
          </a:xfrm>
        </p:spPr>
        <p:txBody>
          <a:bodyPr/>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0" y="0"/>
            <a:ext cx="7268396" cy="6396281"/>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7739922" y="2463789"/>
            <a:ext cx="3909534" cy="35610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4E58CB80-2CED-4065-90C6-0999AD9EE7FC}"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9854"/>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A67EAFE-BA64-2156-9780-AA400F6F3026}"/>
              </a:ext>
            </a:extLst>
          </p:cNvPr>
          <p:cNvCxnSpPr>
            <a:cxnSpLocks/>
          </p:cNvCxnSpPr>
          <p:nvPr/>
        </p:nvCxnSpPr>
        <p:spPr>
          <a:xfrm>
            <a:off x="7271347"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54F2342-86AA-3EA4-EB3B-2DB8D68315E6}"/>
              </a:ext>
            </a:extLst>
          </p:cNvPr>
          <p:cNvCxnSpPr>
            <a:cxnSpLocks/>
          </p:cNvCxnSpPr>
          <p:nvPr/>
        </p:nvCxnSpPr>
        <p:spPr>
          <a:xfrm flipH="1">
            <a:off x="7227420" y="2212509"/>
            <a:ext cx="493532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01228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ontent with Picture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8664673" y="586591"/>
            <a:ext cx="2915036" cy="1600279"/>
          </a:xfrm>
        </p:spPr>
        <p:txBody>
          <a:bodyPr/>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0" y="0"/>
            <a:ext cx="8186508" cy="6396281"/>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8664673" y="2714536"/>
            <a:ext cx="2915038" cy="322716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77E374A5-F4AA-48A6-9C78-6905B67B6273}"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9854"/>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0E6711F-CD71-AB46-003C-BE1DB3B8E841}"/>
              </a:ext>
            </a:extLst>
          </p:cNvPr>
          <p:cNvCxnSpPr>
            <a:cxnSpLocks/>
          </p:cNvCxnSpPr>
          <p:nvPr/>
        </p:nvCxnSpPr>
        <p:spPr>
          <a:xfrm>
            <a:off x="8187768"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9D5807C1-3535-030D-D48C-9F2B70401B10}"/>
              </a:ext>
            </a:extLst>
          </p:cNvPr>
          <p:cNvCxnSpPr>
            <a:cxnSpLocks/>
          </p:cNvCxnSpPr>
          <p:nvPr/>
        </p:nvCxnSpPr>
        <p:spPr>
          <a:xfrm flipH="1">
            <a:off x="8186508" y="2443138"/>
            <a:ext cx="4005492"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3633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with Picture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09CE9-F18C-5020-CF43-5960AFE654F6}"/>
              </a:ext>
            </a:extLst>
          </p:cNvPr>
          <p:cNvSpPr>
            <a:spLocks noGrp="1"/>
          </p:cNvSpPr>
          <p:nvPr>
            <p:ph type="ctrTitle"/>
          </p:nvPr>
        </p:nvSpPr>
        <p:spPr>
          <a:xfrm>
            <a:off x="512724" y="1480212"/>
            <a:ext cx="3918954" cy="2273637"/>
          </a:xfrm>
        </p:spPr>
        <p:txBody>
          <a:bodyPr vert="horz" lIns="91440" tIns="45720" rIns="91440" bIns="45720" rtlCol="0" anchor="b">
            <a:normAutofit/>
          </a:bodyPr>
          <a:lstStyle>
            <a:lvl1pPr algn="ctr">
              <a:defRPr lang="en-US" sz="3600" dirty="0">
                <a:solidFill>
                  <a:schemeClr val="tx2">
                    <a:alpha val="90000"/>
                  </a:schemeClr>
                </a:solidFill>
              </a:defRPr>
            </a:lvl1pPr>
          </a:lstStyle>
          <a:p>
            <a:pPr lvl="0" algn="ctr"/>
            <a:r>
              <a:rPr lang="en-US"/>
              <a:t>Click to edit Master title style</a:t>
            </a:r>
          </a:p>
        </p:txBody>
      </p:sp>
      <p:sp>
        <p:nvSpPr>
          <p:cNvPr id="3" name="Subtitle 2">
            <a:extLst>
              <a:ext uri="{FF2B5EF4-FFF2-40B4-BE49-F238E27FC236}">
                <a16:creationId xmlns:a16="http://schemas.microsoft.com/office/drawing/2014/main" id="{A16B3AA5-F8D6-AB69-241F-6F8F1DD41E55}"/>
              </a:ext>
            </a:extLst>
          </p:cNvPr>
          <p:cNvSpPr>
            <a:spLocks noGrp="1"/>
          </p:cNvSpPr>
          <p:nvPr>
            <p:ph type="subTitle" idx="1"/>
          </p:nvPr>
        </p:nvSpPr>
        <p:spPr>
          <a:xfrm>
            <a:off x="620272" y="4232388"/>
            <a:ext cx="3703859" cy="1542770"/>
          </a:xfrm>
        </p:spPr>
        <p:txBody>
          <a:bodyPr vert="horz" lIns="91440" tIns="45720" rIns="91440" bIns="45720" rtlCol="0">
            <a:normAutofit/>
          </a:bodyPr>
          <a:lstStyle>
            <a:lvl1pPr marL="0" indent="0" algn="ctr">
              <a:buNone/>
              <a:defRPr lang="en-US" dirty="0"/>
            </a:lvl1pPr>
          </a:lstStyle>
          <a:p>
            <a:pPr lvl="0"/>
            <a:r>
              <a:rPr lang="en-US"/>
              <a:t>Click to edit Master subtitle style</a:t>
            </a:r>
          </a:p>
        </p:txBody>
      </p:sp>
      <p:sp>
        <p:nvSpPr>
          <p:cNvPr id="16" name="Picture Placeholder 15">
            <a:extLst>
              <a:ext uri="{FF2B5EF4-FFF2-40B4-BE49-F238E27FC236}">
                <a16:creationId xmlns:a16="http://schemas.microsoft.com/office/drawing/2014/main" id="{569E8996-63F9-282F-EB89-823A9E405F96}"/>
              </a:ext>
            </a:extLst>
          </p:cNvPr>
          <p:cNvSpPr>
            <a:spLocks noGrp="1"/>
          </p:cNvSpPr>
          <p:nvPr>
            <p:ph type="pic" sz="quarter" idx="13" hasCustomPrompt="1"/>
          </p:nvPr>
        </p:nvSpPr>
        <p:spPr>
          <a:xfrm>
            <a:off x="4958748" y="465265"/>
            <a:ext cx="7240587" cy="5927467"/>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7AE78127-77D8-DF99-4AE0-F322800B057B}"/>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D2D04168-7304-004B-C2F6-42E38FDC5908}"/>
              </a:ext>
            </a:extLst>
          </p:cNvPr>
          <p:cNvSpPr>
            <a:spLocks noGrp="1"/>
          </p:cNvSpPr>
          <p:nvPr>
            <p:ph type="dt" sz="half" idx="10"/>
          </p:nvPr>
        </p:nvSpPr>
        <p:spPr/>
        <p:txBody>
          <a:bodyPr/>
          <a:lstStyle>
            <a:lvl1pPr>
              <a:defRPr>
                <a:solidFill>
                  <a:schemeClr val="tx2"/>
                </a:solidFill>
              </a:defRPr>
            </a:lvl1pPr>
          </a:lstStyle>
          <a:p>
            <a:fld id="{00EF5918-5053-4743-83B7-4EAD76501314}" type="datetime1">
              <a:rPr lang="en-US" smtClean="0"/>
              <a:t>11/11/2025</a:t>
            </a:fld>
            <a:endParaRPr lang="en-US"/>
          </a:p>
        </p:txBody>
      </p:sp>
      <p:sp>
        <p:nvSpPr>
          <p:cNvPr id="6" name="Slide Number Placeholder 5">
            <a:extLst>
              <a:ext uri="{FF2B5EF4-FFF2-40B4-BE49-F238E27FC236}">
                <a16:creationId xmlns:a16="http://schemas.microsoft.com/office/drawing/2014/main" id="{D7C58464-EE0F-215A-2FA8-F434687B9E7A}"/>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10" name="Straight Connector 9">
            <a:extLst>
              <a:ext uri="{FF2B5EF4-FFF2-40B4-BE49-F238E27FC236}">
                <a16:creationId xmlns:a16="http://schemas.microsoft.com/office/drawing/2014/main" id="{90C7E87E-EC44-47F9-6172-5EEA03DE5D87}"/>
              </a:ext>
            </a:extLst>
          </p:cNvPr>
          <p:cNvCxnSpPr>
            <a:cxnSpLocks/>
          </p:cNvCxnSpPr>
          <p:nvPr/>
        </p:nvCxnSpPr>
        <p:spPr>
          <a:xfrm flipH="1">
            <a:off x="0" y="459932"/>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071CA13-2095-558D-E0DC-1576A14BBE72}"/>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159F346-B80F-F5BC-5D76-9443FA0031B4}"/>
              </a:ext>
            </a:extLst>
          </p:cNvPr>
          <p:cNvCxnSpPr>
            <a:cxnSpLocks/>
          </p:cNvCxnSpPr>
          <p:nvPr/>
        </p:nvCxnSpPr>
        <p:spPr>
          <a:xfrm>
            <a:off x="4951575"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0836325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ontent with Picture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5036986"/>
            <a:ext cx="3985579" cy="1397477"/>
          </a:xfrm>
        </p:spPr>
        <p:txBody>
          <a:bodyPr anchor="t"/>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0" y="-8965"/>
            <a:ext cx="12191999" cy="4767811"/>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5203180" y="5054245"/>
            <a:ext cx="6376529" cy="1319832"/>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70435D1F-FAB0-4D9D-B7BF-490C90B8E5BE}"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8" name="Straight Connector 7">
            <a:extLst>
              <a:ext uri="{FF2B5EF4-FFF2-40B4-BE49-F238E27FC236}">
                <a16:creationId xmlns:a16="http://schemas.microsoft.com/office/drawing/2014/main" id="{0493C13E-01BF-7326-0714-59845741BBF3}"/>
              </a:ext>
            </a:extLst>
          </p:cNvPr>
          <p:cNvCxnSpPr>
            <a:cxnSpLocks/>
          </p:cNvCxnSpPr>
          <p:nvPr/>
        </p:nvCxnSpPr>
        <p:spPr>
          <a:xfrm flipH="1">
            <a:off x="0" y="4759186"/>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B245A6F-9312-AEBD-1066-A68010EEF5A3}"/>
              </a:ext>
            </a:extLst>
          </p:cNvPr>
          <p:cNvCxnSpPr>
            <a:cxnSpLocks/>
          </p:cNvCxnSpPr>
          <p:nvPr/>
        </p:nvCxnSpPr>
        <p:spPr>
          <a:xfrm>
            <a:off x="4724925" y="4758846"/>
            <a:ext cx="0" cy="2099154"/>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46815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Content with Picture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199" y="3959530"/>
            <a:ext cx="3512409" cy="2199864"/>
          </a:xfrm>
        </p:spPr>
        <p:txBody>
          <a:bodyPr anchor="t"/>
          <a:lstStyle/>
          <a:p>
            <a:r>
              <a:rPr lang="en-US"/>
              <a:t>Click to edit Master title style</a:t>
            </a:r>
          </a:p>
        </p:txBody>
      </p:sp>
      <p:sp>
        <p:nvSpPr>
          <p:cNvPr id="15" name="Picture Placeholder 14">
            <a:extLst>
              <a:ext uri="{FF2B5EF4-FFF2-40B4-BE49-F238E27FC236}">
                <a16:creationId xmlns:a16="http://schemas.microsoft.com/office/drawing/2014/main" id="{3B441162-7125-E1E0-1B82-FCC1AB84227E}"/>
              </a:ext>
            </a:extLst>
          </p:cNvPr>
          <p:cNvSpPr>
            <a:spLocks noGrp="1"/>
          </p:cNvSpPr>
          <p:nvPr>
            <p:ph type="pic" sz="quarter" idx="13" hasCustomPrompt="1"/>
          </p:nvPr>
        </p:nvSpPr>
        <p:spPr>
          <a:xfrm>
            <a:off x="-857" y="-1"/>
            <a:ext cx="12192000" cy="3648977"/>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723613" y="3959529"/>
            <a:ext cx="7011183" cy="23695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1" y="6445997"/>
            <a:ext cx="3543299"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F3C6F935-567A-4AB6-A4C6-B3A3054E8F97}"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8" name="Straight Connector 7">
            <a:extLst>
              <a:ext uri="{FF2B5EF4-FFF2-40B4-BE49-F238E27FC236}">
                <a16:creationId xmlns:a16="http://schemas.microsoft.com/office/drawing/2014/main" id="{2FF81FBD-8D67-B5E4-E22E-74E98EF89F80}"/>
              </a:ext>
            </a:extLst>
          </p:cNvPr>
          <p:cNvCxnSpPr>
            <a:cxnSpLocks/>
          </p:cNvCxnSpPr>
          <p:nvPr/>
        </p:nvCxnSpPr>
        <p:spPr>
          <a:xfrm>
            <a:off x="4290210" y="3648976"/>
            <a:ext cx="0" cy="3209024"/>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8892870-1B48-2935-21E8-3BC6F474C661}"/>
              </a:ext>
            </a:extLst>
          </p:cNvPr>
          <p:cNvCxnSpPr>
            <a:cxnSpLocks/>
          </p:cNvCxnSpPr>
          <p:nvPr/>
        </p:nvCxnSpPr>
        <p:spPr>
          <a:xfrm flipH="1">
            <a:off x="-857" y="3654706"/>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4314193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Content with Picture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451413"/>
            <a:ext cx="3511296" cy="1645744"/>
          </a:xfrm>
        </p:spPr>
        <p:txBody>
          <a:bodyPr anchor="t"/>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727448" y="451414"/>
            <a:ext cx="7013448" cy="221517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1" y="2746159"/>
            <a:ext cx="3543299"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a:xfrm>
            <a:off x="9737594" y="2746159"/>
            <a:ext cx="1842115" cy="365125"/>
          </a:xfrm>
        </p:spPr>
        <p:txBody>
          <a:bodyPr/>
          <a:lstStyle/>
          <a:p>
            <a:fld id="{BF100A10-24AF-407C-B97C-359EEB8D1EF0}"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a:xfrm>
            <a:off x="11734800" y="2746159"/>
            <a:ext cx="457200" cy="365125"/>
          </a:xfrm>
        </p:spPr>
        <p:txBody>
          <a:bodyPr/>
          <a:lstStyle/>
          <a:p>
            <a:fld id="{DDF60B60-82CA-4BB9-BA6E-A62FADF2374B}" type="slidenum">
              <a:rPr lang="en-US" smtClean="0"/>
              <a:t>‹#›</a:t>
            </a:fld>
            <a:endParaRPr lang="en-US"/>
          </a:p>
        </p:txBody>
      </p:sp>
      <p:sp>
        <p:nvSpPr>
          <p:cNvPr id="15" name="Picture Placeholder 14">
            <a:extLst>
              <a:ext uri="{FF2B5EF4-FFF2-40B4-BE49-F238E27FC236}">
                <a16:creationId xmlns:a16="http://schemas.microsoft.com/office/drawing/2014/main" id="{3B441162-7125-E1E0-1B82-FCC1AB84227E}"/>
              </a:ext>
            </a:extLst>
          </p:cNvPr>
          <p:cNvSpPr>
            <a:spLocks noGrp="1"/>
          </p:cNvSpPr>
          <p:nvPr>
            <p:ph type="pic" sz="quarter" idx="13" hasCustomPrompt="1"/>
          </p:nvPr>
        </p:nvSpPr>
        <p:spPr>
          <a:xfrm>
            <a:off x="0" y="3182112"/>
            <a:ext cx="12191143" cy="3675888"/>
          </a:xfrm>
          <a:blipFill dpi="0" rotWithShape="1">
            <a:blip r:embed="rId2">
              <a:alphaModFix amt="80000"/>
            </a:blip>
            <a:srcRect/>
            <a:stretch>
              <a:fillRect/>
            </a:stretch>
          </a:blipFill>
        </p:spPr>
        <p:txBody>
          <a:bodyPr/>
          <a:lstStyle>
            <a:lvl1pPr marL="0" indent="0">
              <a:buNone/>
              <a:defRPr/>
            </a:lvl1pPr>
          </a:lstStyle>
          <a:p>
            <a:r>
              <a:rPr lang="en-US"/>
              <a:t> </a:t>
            </a:r>
          </a:p>
        </p:txBody>
      </p:sp>
      <p:cxnSp>
        <p:nvCxnSpPr>
          <p:cNvPr id="7" name="Straight Connector 6">
            <a:extLst>
              <a:ext uri="{FF2B5EF4-FFF2-40B4-BE49-F238E27FC236}">
                <a16:creationId xmlns:a16="http://schemas.microsoft.com/office/drawing/2014/main" id="{78892870-1B48-2935-21E8-3BC6F474C661}"/>
              </a:ext>
            </a:extLst>
          </p:cNvPr>
          <p:cNvCxnSpPr>
            <a:cxnSpLocks/>
          </p:cNvCxnSpPr>
          <p:nvPr/>
        </p:nvCxnSpPr>
        <p:spPr>
          <a:xfrm flipH="1">
            <a:off x="-857" y="3174990"/>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2E0C665-CD78-E346-994A-0AC535ACCC98}"/>
              </a:ext>
            </a:extLst>
          </p:cNvPr>
          <p:cNvCxnSpPr>
            <a:cxnSpLocks/>
          </p:cNvCxnSpPr>
          <p:nvPr/>
        </p:nvCxnSpPr>
        <p:spPr>
          <a:xfrm>
            <a:off x="4288536" y="0"/>
            <a:ext cx="0" cy="3182112"/>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040211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with Picture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199" y="681037"/>
            <a:ext cx="11277596" cy="1009652"/>
          </a:xfrm>
        </p:spPr>
        <p:txBody>
          <a:bodyPr anchor="ct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57201" y="2098467"/>
            <a:ext cx="4415882" cy="40784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5332581" y="1829880"/>
            <a:ext cx="6863265" cy="4566088"/>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78ED1D8B-0329-44CA-97BE-DA70811A8630}"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54AC9C-312D-B8D1-5D04-C0CE07B464DB}"/>
              </a:ext>
            </a:extLst>
          </p:cNvPr>
          <p:cNvCxnSpPr>
            <a:cxnSpLocks/>
          </p:cNvCxnSpPr>
          <p:nvPr/>
        </p:nvCxnSpPr>
        <p:spPr>
          <a:xfrm>
            <a:off x="5326714" y="1825625"/>
            <a:ext cx="0" cy="5032375"/>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F4F50A3-1136-13EC-E499-F6DDCBFE375F}"/>
              </a:ext>
            </a:extLst>
          </p:cNvPr>
          <p:cNvCxnSpPr>
            <a:cxnSpLocks/>
          </p:cNvCxnSpPr>
          <p:nvPr/>
        </p:nvCxnSpPr>
        <p:spPr>
          <a:xfrm flipH="1">
            <a:off x="0" y="1825625"/>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39AB141-EFC4-A843-71E7-C52C8709BA26}"/>
              </a:ext>
            </a:extLst>
          </p:cNvPr>
          <p:cNvCxnSpPr>
            <a:cxnSpLocks/>
          </p:cNvCxnSpPr>
          <p:nvPr/>
        </p:nvCxnSpPr>
        <p:spPr>
          <a:xfrm flipH="1">
            <a:off x="0" y="459932"/>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9368480"/>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ntent with Picture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199" y="681037"/>
            <a:ext cx="11277595" cy="1009652"/>
          </a:xfrm>
        </p:spPr>
        <p:txBody>
          <a:bodyPr anchor="ctr"/>
          <a:lstStyle/>
          <a:p>
            <a:r>
              <a:rPr lang="en-US"/>
              <a:t>Click to edit Master title style</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57200" y="2098467"/>
            <a:ext cx="6802582" cy="4032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7756147" y="1829880"/>
            <a:ext cx="4441796" cy="4566088"/>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98621EB5-723F-4AD6-AEC4-D406AB116579}"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254AC9C-312D-B8D1-5D04-C0CE07B464DB}"/>
              </a:ext>
            </a:extLst>
          </p:cNvPr>
          <p:cNvCxnSpPr>
            <a:cxnSpLocks/>
          </p:cNvCxnSpPr>
          <p:nvPr/>
        </p:nvCxnSpPr>
        <p:spPr>
          <a:xfrm>
            <a:off x="7750205" y="1825625"/>
            <a:ext cx="0" cy="5032375"/>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F4F50A3-1136-13EC-E499-F6DDCBFE375F}"/>
              </a:ext>
            </a:extLst>
          </p:cNvPr>
          <p:cNvCxnSpPr>
            <a:cxnSpLocks/>
          </p:cNvCxnSpPr>
          <p:nvPr/>
        </p:nvCxnSpPr>
        <p:spPr>
          <a:xfrm flipH="1">
            <a:off x="0" y="1825625"/>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A39AB141-EFC4-A843-71E7-C52C8709BA26}"/>
              </a:ext>
            </a:extLst>
          </p:cNvPr>
          <p:cNvCxnSpPr>
            <a:cxnSpLocks/>
          </p:cNvCxnSpPr>
          <p:nvPr/>
        </p:nvCxnSpPr>
        <p:spPr>
          <a:xfrm flipH="1">
            <a:off x="0" y="459932"/>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781639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Content with Picture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199" y="377072"/>
            <a:ext cx="4958078" cy="1225485"/>
          </a:xfrm>
        </p:spPr>
        <p:txBody>
          <a:bodyPr anchor="t"/>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0" y="1842182"/>
            <a:ext cx="5758172" cy="4546457"/>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6176142" y="377072"/>
            <a:ext cx="5558655" cy="57974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EA0A916D-ECC1-407F-9384-347E5A5D7944}"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57362BC-3CD1-D6F5-CB9B-B2AAD7EAD176}"/>
              </a:ext>
            </a:extLst>
          </p:cNvPr>
          <p:cNvCxnSpPr>
            <a:cxnSpLocks/>
          </p:cNvCxnSpPr>
          <p:nvPr/>
        </p:nvCxnSpPr>
        <p:spPr>
          <a:xfrm>
            <a:off x="5758174"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F4F50A3-1136-13EC-E499-F6DDCBFE375F}"/>
              </a:ext>
            </a:extLst>
          </p:cNvPr>
          <p:cNvCxnSpPr>
            <a:cxnSpLocks/>
          </p:cNvCxnSpPr>
          <p:nvPr/>
        </p:nvCxnSpPr>
        <p:spPr>
          <a:xfrm flipH="1">
            <a:off x="0" y="1842182"/>
            <a:ext cx="5758174"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959541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ontent with Picture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0" y="377072"/>
            <a:ext cx="4000500" cy="1225485"/>
          </a:xfrm>
        </p:spPr>
        <p:txBody>
          <a:bodyPr anchor="t"/>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0" y="1847087"/>
            <a:ext cx="4922517" cy="4544568"/>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5438534" y="377072"/>
            <a:ext cx="6141175" cy="57974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67B79CB6-58B7-4AEB-BE2A-306450DBAD2A}"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F4F50A3-1136-13EC-E499-F6DDCBFE375F}"/>
              </a:ext>
            </a:extLst>
          </p:cNvPr>
          <p:cNvCxnSpPr>
            <a:cxnSpLocks/>
          </p:cNvCxnSpPr>
          <p:nvPr/>
        </p:nvCxnSpPr>
        <p:spPr>
          <a:xfrm flipH="1">
            <a:off x="0" y="1849497"/>
            <a:ext cx="4648195"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57362BC-3CD1-D6F5-CB9B-B2AAD7EAD176}"/>
              </a:ext>
            </a:extLst>
          </p:cNvPr>
          <p:cNvCxnSpPr>
            <a:cxnSpLocks/>
          </p:cNvCxnSpPr>
          <p:nvPr/>
        </p:nvCxnSpPr>
        <p:spPr>
          <a:xfrm>
            <a:off x="4922519"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0135734"/>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Content with Picture 1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58AB8C-6B7B-EBD3-4D71-F5150448D3B6}"/>
              </a:ext>
            </a:extLst>
          </p:cNvPr>
          <p:cNvSpPr>
            <a:spLocks noGrp="1"/>
          </p:cNvSpPr>
          <p:nvPr>
            <p:ph type="title"/>
          </p:nvPr>
        </p:nvSpPr>
        <p:spPr>
          <a:xfrm>
            <a:off x="457201" y="4407360"/>
            <a:ext cx="3543299" cy="1732820"/>
          </a:xfrm>
        </p:spPr>
        <p:txBody>
          <a:bodyPr anchor="t"/>
          <a:lstStyle/>
          <a:p>
            <a:r>
              <a:rPr lang="en-US"/>
              <a:t>Click to edit Master title style</a:t>
            </a:r>
          </a:p>
        </p:txBody>
      </p:sp>
      <p:sp>
        <p:nvSpPr>
          <p:cNvPr id="19" name="Picture Placeholder 18">
            <a:extLst>
              <a:ext uri="{FF2B5EF4-FFF2-40B4-BE49-F238E27FC236}">
                <a16:creationId xmlns:a16="http://schemas.microsoft.com/office/drawing/2014/main" id="{FBB1EB8E-9C26-DC32-8498-7F5998392555}"/>
              </a:ext>
            </a:extLst>
          </p:cNvPr>
          <p:cNvSpPr>
            <a:spLocks noGrp="1"/>
          </p:cNvSpPr>
          <p:nvPr>
            <p:ph type="pic" sz="quarter" idx="13" hasCustomPrompt="1"/>
          </p:nvPr>
        </p:nvSpPr>
        <p:spPr>
          <a:xfrm>
            <a:off x="1" y="466598"/>
            <a:ext cx="4460008" cy="3601433"/>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3" name="Content Placeholder 2">
            <a:extLst>
              <a:ext uri="{FF2B5EF4-FFF2-40B4-BE49-F238E27FC236}">
                <a16:creationId xmlns:a16="http://schemas.microsoft.com/office/drawing/2014/main" id="{00327223-CF88-A3FD-E8DF-370D7C19B1B6}"/>
              </a:ext>
            </a:extLst>
          </p:cNvPr>
          <p:cNvSpPr>
            <a:spLocks noGrp="1"/>
          </p:cNvSpPr>
          <p:nvPr>
            <p:ph idx="1"/>
          </p:nvPr>
        </p:nvSpPr>
        <p:spPr>
          <a:xfrm>
            <a:off x="4892635" y="788704"/>
            <a:ext cx="6730614" cy="53858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7E38D70-266E-0D00-4BB2-CEF20A35B76C}"/>
              </a:ext>
            </a:extLst>
          </p:cNvPr>
          <p:cNvSpPr>
            <a:spLocks noGrp="1"/>
          </p:cNvSpPr>
          <p:nvPr>
            <p:ph type="ftr" sz="quarter" idx="11"/>
          </p:nvPr>
        </p:nvSpPr>
        <p:spPr>
          <a:xfrm>
            <a:off x="457200" y="6445997"/>
            <a:ext cx="3543300" cy="365125"/>
          </a:xfrm>
        </p:spPr>
        <p:txBody>
          <a:bodyPr/>
          <a:lstStyle/>
          <a:p>
            <a:r>
              <a:rPr lang="en-US"/>
              <a:t>Sample Footer Text</a:t>
            </a:r>
          </a:p>
        </p:txBody>
      </p:sp>
      <p:sp>
        <p:nvSpPr>
          <p:cNvPr id="4" name="Date Placeholder 3">
            <a:extLst>
              <a:ext uri="{FF2B5EF4-FFF2-40B4-BE49-F238E27FC236}">
                <a16:creationId xmlns:a16="http://schemas.microsoft.com/office/drawing/2014/main" id="{ADC28223-FDFF-908F-158A-3401127BA5C7}"/>
              </a:ext>
            </a:extLst>
          </p:cNvPr>
          <p:cNvSpPr>
            <a:spLocks noGrp="1"/>
          </p:cNvSpPr>
          <p:nvPr>
            <p:ph type="dt" sz="half" idx="10"/>
          </p:nvPr>
        </p:nvSpPr>
        <p:spPr/>
        <p:txBody>
          <a:bodyPr/>
          <a:lstStyle/>
          <a:p>
            <a:fld id="{AD924D50-69B4-493C-AABF-53036A8D79F6}" type="datetime1">
              <a:rPr lang="en-US" smtClean="0"/>
              <a:t>11/11/2025</a:t>
            </a:fld>
            <a:endParaRPr lang="en-US"/>
          </a:p>
        </p:txBody>
      </p:sp>
      <p:sp>
        <p:nvSpPr>
          <p:cNvPr id="6" name="Slide Number Placeholder 5">
            <a:extLst>
              <a:ext uri="{FF2B5EF4-FFF2-40B4-BE49-F238E27FC236}">
                <a16:creationId xmlns:a16="http://schemas.microsoft.com/office/drawing/2014/main" id="{9A1F0CF0-00B7-2F2A-2E49-88AB87A201E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14" name="Straight Connector 13">
            <a:extLst>
              <a:ext uri="{FF2B5EF4-FFF2-40B4-BE49-F238E27FC236}">
                <a16:creationId xmlns:a16="http://schemas.microsoft.com/office/drawing/2014/main" id="{6EB92977-9D16-C370-F779-0B9C67993046}"/>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F4F50A3-1136-13EC-E499-F6DDCBFE375F}"/>
              </a:ext>
            </a:extLst>
          </p:cNvPr>
          <p:cNvCxnSpPr>
            <a:cxnSpLocks/>
          </p:cNvCxnSpPr>
          <p:nvPr/>
        </p:nvCxnSpPr>
        <p:spPr>
          <a:xfrm flipH="1">
            <a:off x="0" y="4068031"/>
            <a:ext cx="4460008"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57362BC-3CD1-D6F5-CB9B-B2AAD7EAD176}"/>
              </a:ext>
            </a:extLst>
          </p:cNvPr>
          <p:cNvCxnSpPr>
            <a:cxnSpLocks/>
          </p:cNvCxnSpPr>
          <p:nvPr/>
        </p:nvCxnSpPr>
        <p:spPr>
          <a:xfrm>
            <a:off x="4460008"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40D58D1-F636-9620-582E-41FBB707092B}"/>
              </a:ext>
            </a:extLst>
          </p:cNvPr>
          <p:cNvCxnSpPr>
            <a:cxnSpLocks/>
          </p:cNvCxnSpPr>
          <p:nvPr/>
        </p:nvCxnSpPr>
        <p:spPr>
          <a:xfrm flipH="1">
            <a:off x="0" y="459932"/>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3896676"/>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Number Large">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91F6A87-CC7B-D4BD-1F6A-C3948971C39D}"/>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1188720" y="5264780"/>
            <a:ext cx="9811512" cy="1097280"/>
          </a:xfrm>
        </p:spPr>
        <p:txBody>
          <a:bodyPr vert="horz" lIns="91440" tIns="45720" rIns="91440" bIns="45720" rtlCol="0" anchor="ctr">
            <a:normAutofit/>
          </a:bodyPr>
          <a:lstStyle>
            <a:lvl1pPr algn="ctr">
              <a:lnSpc>
                <a:spcPct val="110000"/>
              </a:lnSpc>
              <a:defRPr lang="en-US" sz="2800" cap="all" spc="100" baseline="0" dirty="0">
                <a:solidFill>
                  <a:schemeClr val="tx2">
                    <a:lumMod val="90000"/>
                  </a:schemeClr>
                </a:solidFill>
                <a:latin typeface="+mn-lt"/>
              </a:defRPr>
            </a:lvl1pPr>
          </a:lstStyle>
          <a:p>
            <a:pPr lvl="0"/>
            <a:r>
              <a:rPr lang="en-US"/>
              <a:t>Click to edit Master title styles</a:t>
            </a:r>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493776" y="676656"/>
            <a:ext cx="11201400" cy="4206240"/>
          </a:xfrm>
        </p:spPr>
        <p:txBody>
          <a:bodyPr vert="horz" lIns="91440" tIns="45720" rIns="91440" bIns="45720" rtlCol="0" anchor="b">
            <a:normAutofit/>
          </a:bodyPr>
          <a:lstStyle>
            <a:lvl1pPr marL="0" indent="0" algn="ctr">
              <a:lnSpc>
                <a:spcPct val="90000"/>
              </a:lnSpc>
              <a:spcBef>
                <a:spcPts val="0"/>
              </a:spcBef>
              <a:buNone/>
              <a:defRPr lang="en-US" sz="27800" dirty="0">
                <a:solidFill>
                  <a:schemeClr val="tx2">
                    <a:lumMod val="90000"/>
                  </a:schemeClr>
                </a:solidFill>
                <a:latin typeface="+mj-lt"/>
              </a:defRPr>
            </a:lvl1pPr>
          </a:lstStyle>
          <a:p>
            <a:pPr lvl="0"/>
            <a:r>
              <a:rPr lang="en-US"/>
              <a:t>##%</a:t>
            </a:r>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lvl1pPr>
              <a:defRPr>
                <a:solidFill>
                  <a:schemeClr val="tx2"/>
                </a:solidFill>
              </a:defRPr>
            </a:lvl1pPr>
          </a:lstStyle>
          <a:p>
            <a:fld id="{4AC8F0CD-CD54-4D81-AA2E-F53EC757E087}" type="datetime1">
              <a:rPr lang="en-US" smtClean="0"/>
              <a:t>11/11/2025</a:t>
            </a:fld>
            <a:endParaRPr lang="en-US"/>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10" name="Straight Connector 9">
            <a:extLst>
              <a:ext uri="{FF2B5EF4-FFF2-40B4-BE49-F238E27FC236}">
                <a16:creationId xmlns:a16="http://schemas.microsoft.com/office/drawing/2014/main" id="{85ADE133-B5D6-A1C0-6BC9-C723D008EC0E}"/>
              </a:ext>
            </a:extLst>
          </p:cNvPr>
          <p:cNvCxnSpPr>
            <a:cxnSpLocks/>
          </p:cNvCxnSpPr>
          <p:nvPr/>
        </p:nvCxnSpPr>
        <p:spPr>
          <a:xfrm flipH="1">
            <a:off x="0" y="5018669"/>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8389604"/>
      </p:ext>
    </p:extLst>
  </p:cSld>
  <p:clrMapOvr>
    <a:overrideClrMapping bg1="dk1" tx1="lt1" bg2="dk2" tx2="lt2" accent1="accent1" accent2="accent2" accent3="accent3" accent4="accent4" accent5="accent5" accent6="accent6" hlink="hlink" folHlink="folHlink"/>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Number Large 2">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EF9816A-24DB-A6D2-3F39-E78DC5E1C26D}"/>
              </a:ext>
            </a:extLst>
          </p:cNvPr>
          <p:cNvSpPr/>
          <p:nvPr/>
        </p:nvSpPr>
        <p:spPr>
          <a:xfrm>
            <a:off x="0" y="0"/>
            <a:ext cx="12192000" cy="6858000"/>
          </a:xfrm>
          <a:prstGeom prst="rect">
            <a:avLst/>
          </a:prstGeom>
          <a:solidFill>
            <a:schemeClr val="accent2">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806196" y="5248656"/>
            <a:ext cx="10579608" cy="896112"/>
          </a:xfrm>
        </p:spPr>
        <p:txBody>
          <a:bodyPr vert="horz" lIns="91440" tIns="45720" rIns="91440" bIns="45720" rtlCol="0" anchor="ctr">
            <a:normAutofit/>
          </a:bodyPr>
          <a:lstStyle>
            <a:lvl1pPr algn="ctr">
              <a:lnSpc>
                <a:spcPct val="110000"/>
              </a:lnSpc>
              <a:defRPr lang="en-US" sz="2400" cap="all" spc="200" baseline="0" dirty="0">
                <a:solidFill>
                  <a:schemeClr val="accent4">
                    <a:lumMod val="75000"/>
                  </a:schemeClr>
                </a:solidFill>
                <a:latin typeface="+mn-lt"/>
              </a:defRPr>
            </a:lvl1pPr>
          </a:lstStyle>
          <a:p>
            <a:pPr lvl="0"/>
            <a:r>
              <a:rPr lang="en-US"/>
              <a:t>Click to edit Master title styles</a:t>
            </a:r>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495300" y="603504"/>
            <a:ext cx="11201400" cy="4206240"/>
          </a:xfrm>
        </p:spPr>
        <p:txBody>
          <a:bodyPr vert="horz" lIns="91440" tIns="45720" rIns="91440" bIns="45720" rtlCol="0" anchor="b">
            <a:normAutofit/>
          </a:bodyPr>
          <a:lstStyle>
            <a:lvl1pPr marL="0" indent="0" algn="ctr">
              <a:lnSpc>
                <a:spcPct val="90000"/>
              </a:lnSpc>
              <a:spcBef>
                <a:spcPts val="0"/>
              </a:spcBef>
              <a:buNone/>
              <a:defRPr lang="en-US" sz="27800" dirty="0">
                <a:solidFill>
                  <a:schemeClr val="accent4">
                    <a:lumMod val="75000"/>
                  </a:schemeClr>
                </a:solidFill>
                <a:latin typeface="+mj-lt"/>
              </a:defRPr>
            </a:lvl1pPr>
          </a:lstStyle>
          <a:p>
            <a:pPr lvl="0"/>
            <a:r>
              <a:rPr lang="en-US"/>
              <a:t>##%</a:t>
            </a:r>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lvl1pPr>
              <a:defRPr>
                <a:solidFill>
                  <a:schemeClr val="tx2"/>
                </a:solidFill>
              </a:defRPr>
            </a:lvl1pPr>
          </a:lstStyle>
          <a:p>
            <a:fld id="{357BF1D3-2990-4429-A9CB-0765BDF1B23D}" type="datetime1">
              <a:rPr lang="en-US" smtClean="0"/>
              <a:t>11/11/2025</a:t>
            </a:fld>
            <a:endParaRPr lang="en-US"/>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6" name="Straight Connector 5">
            <a:extLst>
              <a:ext uri="{FF2B5EF4-FFF2-40B4-BE49-F238E27FC236}">
                <a16:creationId xmlns:a16="http://schemas.microsoft.com/office/drawing/2014/main" id="{64C657CA-BC15-CFB3-68A2-CD405FBC42E3}"/>
              </a:ext>
            </a:extLst>
          </p:cNvPr>
          <p:cNvCxnSpPr>
            <a:cxnSpLocks/>
          </p:cNvCxnSpPr>
          <p:nvPr/>
        </p:nvCxnSpPr>
        <p:spPr>
          <a:xfrm flipH="1">
            <a:off x="0" y="5018669"/>
            <a:ext cx="12192000" cy="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2258A7C-B0B2-E98B-CC50-E513F3F96778}"/>
              </a:ext>
            </a:extLst>
          </p:cNvPr>
          <p:cNvCxnSpPr>
            <a:cxnSpLocks/>
          </p:cNvCxnSpPr>
          <p:nvPr/>
        </p:nvCxnSpPr>
        <p:spPr>
          <a:xfrm flipH="1">
            <a:off x="0" y="6396171"/>
            <a:ext cx="12192000" cy="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939062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with Picture 3">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09CE9-F18C-5020-CF43-5960AFE654F6}"/>
              </a:ext>
            </a:extLst>
          </p:cNvPr>
          <p:cNvSpPr>
            <a:spLocks noGrp="1"/>
          </p:cNvSpPr>
          <p:nvPr>
            <p:ph type="ctrTitle"/>
          </p:nvPr>
        </p:nvSpPr>
        <p:spPr>
          <a:xfrm>
            <a:off x="7772445" y="1480212"/>
            <a:ext cx="3849131" cy="2871351"/>
          </a:xfrm>
        </p:spPr>
        <p:txBody>
          <a:bodyPr anchor="ctr">
            <a:normAutofit/>
          </a:bodyPr>
          <a:lstStyle>
            <a:lvl1pPr algn="ctr">
              <a:defRPr sz="3600">
                <a:solidFill>
                  <a:schemeClr val="tx2">
                    <a:alpha val="90000"/>
                  </a:schemeClr>
                </a:solidFill>
              </a:defRPr>
            </a:lvl1pPr>
          </a:lstStyle>
          <a:p>
            <a:r>
              <a:rPr lang="en-US"/>
              <a:t>Click to edit Master title style</a:t>
            </a:r>
          </a:p>
        </p:txBody>
      </p:sp>
      <p:sp>
        <p:nvSpPr>
          <p:cNvPr id="3" name="Subtitle 2">
            <a:extLst>
              <a:ext uri="{FF2B5EF4-FFF2-40B4-BE49-F238E27FC236}">
                <a16:creationId xmlns:a16="http://schemas.microsoft.com/office/drawing/2014/main" id="{A16B3AA5-F8D6-AB69-241F-6F8F1DD41E55}"/>
              </a:ext>
            </a:extLst>
          </p:cNvPr>
          <p:cNvSpPr>
            <a:spLocks noGrp="1"/>
          </p:cNvSpPr>
          <p:nvPr>
            <p:ph type="subTitle" idx="1"/>
          </p:nvPr>
        </p:nvSpPr>
        <p:spPr>
          <a:xfrm>
            <a:off x="7772446" y="5410440"/>
            <a:ext cx="3849128" cy="1068207"/>
          </a:xfrm>
        </p:spPr>
        <p:txBody>
          <a:bodyPr anchor="ctr">
            <a:normAutofit/>
          </a:bodyPr>
          <a:lstStyle>
            <a:lvl1pPr marL="0" indent="0" algn="ctr">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6" name="Picture Placeholder 15">
            <a:extLst>
              <a:ext uri="{FF2B5EF4-FFF2-40B4-BE49-F238E27FC236}">
                <a16:creationId xmlns:a16="http://schemas.microsoft.com/office/drawing/2014/main" id="{569E8996-63F9-282F-EB89-823A9E405F96}"/>
              </a:ext>
            </a:extLst>
          </p:cNvPr>
          <p:cNvSpPr>
            <a:spLocks noGrp="1"/>
          </p:cNvSpPr>
          <p:nvPr>
            <p:ph type="pic" sz="quarter" idx="13" hasCustomPrompt="1"/>
          </p:nvPr>
        </p:nvSpPr>
        <p:spPr>
          <a:xfrm>
            <a:off x="0" y="0"/>
            <a:ext cx="7204414" cy="6859634"/>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7AE78127-77D8-DF99-4AE0-F322800B057B}"/>
              </a:ext>
            </a:extLst>
          </p:cNvPr>
          <p:cNvSpPr>
            <a:spLocks noGrp="1"/>
          </p:cNvSpPr>
          <p:nvPr>
            <p:ph type="ftr" sz="quarter" idx="11"/>
          </p:nvPr>
        </p:nvSpPr>
        <p:spPr>
          <a:xfrm>
            <a:off x="7429501" y="6445997"/>
            <a:ext cx="2955465" cy="365125"/>
          </a:xfrm>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D2D04168-7304-004B-C2F6-42E38FDC5908}"/>
              </a:ext>
            </a:extLst>
          </p:cNvPr>
          <p:cNvSpPr>
            <a:spLocks noGrp="1"/>
          </p:cNvSpPr>
          <p:nvPr>
            <p:ph type="dt" sz="half" idx="10"/>
          </p:nvPr>
        </p:nvSpPr>
        <p:spPr>
          <a:xfrm>
            <a:off x="10226650" y="6445997"/>
            <a:ext cx="1353059" cy="365125"/>
          </a:xfrm>
        </p:spPr>
        <p:txBody>
          <a:bodyPr/>
          <a:lstStyle>
            <a:lvl1pPr>
              <a:defRPr>
                <a:solidFill>
                  <a:schemeClr val="tx2"/>
                </a:solidFill>
              </a:defRPr>
            </a:lvl1pPr>
          </a:lstStyle>
          <a:p>
            <a:fld id="{AD495F72-74F9-4C7D-96DC-BB7900DFF168}" type="datetime1">
              <a:rPr lang="en-US" smtClean="0"/>
              <a:t>11/11/2025</a:t>
            </a:fld>
            <a:endParaRPr lang="en-US"/>
          </a:p>
        </p:txBody>
      </p:sp>
      <p:sp>
        <p:nvSpPr>
          <p:cNvPr id="6" name="Slide Number Placeholder 5">
            <a:extLst>
              <a:ext uri="{FF2B5EF4-FFF2-40B4-BE49-F238E27FC236}">
                <a16:creationId xmlns:a16="http://schemas.microsoft.com/office/drawing/2014/main" id="{D7C58464-EE0F-215A-2FA8-F434687B9E7A}"/>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88BE003B-9AA9-5AAB-16A3-CC8CD5997AAA}"/>
              </a:ext>
            </a:extLst>
          </p:cNvPr>
          <p:cNvCxnSpPr>
            <a:cxnSpLocks/>
          </p:cNvCxnSpPr>
          <p:nvPr/>
        </p:nvCxnSpPr>
        <p:spPr>
          <a:xfrm flipH="1">
            <a:off x="7206802" y="5031087"/>
            <a:ext cx="4985198"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0CBC2A1-BC50-27CD-C764-435FA7A59ABD}"/>
              </a:ext>
            </a:extLst>
          </p:cNvPr>
          <p:cNvCxnSpPr>
            <a:cxnSpLocks/>
          </p:cNvCxnSpPr>
          <p:nvPr/>
        </p:nvCxnSpPr>
        <p:spPr>
          <a:xfrm>
            <a:off x="7206802"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23388852"/>
      </p:ext>
    </p:extLst>
  </p:cSld>
  <p:clrMapOvr>
    <a:overrideClrMapping bg1="lt1" tx1="dk1" bg2="lt2" tx2="dk2" accent1="accent1" accent2="accent2" accent3="accent3" accent4="accent4" accent5="accent5" accent6="accent6" hlink="hlink" folHlink="folHlink"/>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Number Large 3">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FDE1DC1-9689-2EE3-E7BA-1B5865E69925}"/>
              </a:ext>
            </a:extLst>
          </p:cNvPr>
          <p:cNvSpPr/>
          <p:nvPr/>
        </p:nvSpPr>
        <p:spPr>
          <a:xfrm>
            <a:off x="0" y="0"/>
            <a:ext cx="12192000" cy="6858000"/>
          </a:xfrm>
          <a:prstGeom prst="rect">
            <a:avLst/>
          </a:prstGeom>
          <a:solidFill>
            <a:schemeClr val="accent2">
              <a:lumMod val="60000"/>
              <a:lumOff val="40000"/>
              <a:alpha val="9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1718209" y="5095152"/>
            <a:ext cx="8755582" cy="1397088"/>
          </a:xfrm>
        </p:spPr>
        <p:txBody>
          <a:bodyPr vert="horz" lIns="91440" tIns="45720" rIns="91440" bIns="45720" rtlCol="0" anchor="ctr">
            <a:normAutofit/>
          </a:bodyPr>
          <a:lstStyle>
            <a:lvl1pPr algn="ctr">
              <a:lnSpc>
                <a:spcPct val="120000"/>
              </a:lnSpc>
              <a:defRPr lang="en-US" sz="2600" cap="all" spc="100" baseline="0" dirty="0">
                <a:solidFill>
                  <a:schemeClr val="accent4"/>
                </a:solidFill>
                <a:latin typeface="+mn-lt"/>
              </a:defRPr>
            </a:lvl1pPr>
          </a:lstStyle>
          <a:p>
            <a:pPr lvl="0"/>
            <a:r>
              <a:rPr lang="en-US"/>
              <a:t>Click to edit Master title styles</a:t>
            </a:r>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915924" y="604476"/>
            <a:ext cx="10360152" cy="3886200"/>
          </a:xfrm>
        </p:spPr>
        <p:txBody>
          <a:bodyPr vert="horz" lIns="91440" tIns="45720" rIns="91440" bIns="45720" rtlCol="0" anchor="b">
            <a:normAutofit/>
          </a:bodyPr>
          <a:lstStyle>
            <a:lvl1pPr marL="0" indent="0" algn="ctr">
              <a:lnSpc>
                <a:spcPct val="90000"/>
              </a:lnSpc>
              <a:spcBef>
                <a:spcPts val="0"/>
              </a:spcBef>
              <a:buNone/>
              <a:defRPr lang="en-US" sz="26000" dirty="0">
                <a:solidFill>
                  <a:schemeClr val="accent4"/>
                </a:solidFill>
                <a:latin typeface="+mj-lt"/>
              </a:defRPr>
            </a:lvl1pPr>
          </a:lstStyle>
          <a:p>
            <a:pPr lvl="0"/>
            <a:r>
              <a:rPr lang="en-US"/>
              <a:t>##%</a:t>
            </a:r>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a:xfrm>
            <a:off x="64008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lvl1pPr>
              <a:defRPr>
                <a:solidFill>
                  <a:schemeClr val="tx2"/>
                </a:solidFill>
              </a:defRPr>
            </a:lvl1pPr>
          </a:lstStyle>
          <a:p>
            <a:fld id="{BE99BABC-AD7D-4A6D-A89B-3BB2921A5531}" type="datetime1">
              <a:rPr lang="en-US" smtClean="0"/>
              <a:t>11/11/2025</a:t>
            </a:fld>
            <a:endParaRPr lang="en-US"/>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9" name="Straight Connector 8">
            <a:extLst>
              <a:ext uri="{FF2B5EF4-FFF2-40B4-BE49-F238E27FC236}">
                <a16:creationId xmlns:a16="http://schemas.microsoft.com/office/drawing/2014/main" id="{C4E840B4-4A86-E59D-DE37-6D68E8998743}"/>
              </a:ext>
            </a:extLst>
          </p:cNvPr>
          <p:cNvCxnSpPr>
            <a:cxnSpLocks/>
          </p:cNvCxnSpPr>
          <p:nvPr/>
        </p:nvCxnSpPr>
        <p:spPr>
          <a:xfrm flipH="1">
            <a:off x="0" y="4800185"/>
            <a:ext cx="12192000" cy="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74C1874-713F-9C70-0910-15468C71D94B}"/>
              </a:ext>
            </a:extLst>
          </p:cNvPr>
          <p:cNvCxnSpPr>
            <a:cxnSpLocks/>
          </p:cNvCxnSpPr>
          <p:nvPr/>
        </p:nvCxnSpPr>
        <p:spPr>
          <a:xfrm>
            <a:off x="457200" y="0"/>
            <a:ext cx="0" cy="685800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FE3C4BC-AB49-4B2D-6D76-2DB06F19B146}"/>
              </a:ext>
            </a:extLst>
          </p:cNvPr>
          <p:cNvCxnSpPr>
            <a:cxnSpLocks/>
          </p:cNvCxnSpPr>
          <p:nvPr/>
        </p:nvCxnSpPr>
        <p:spPr>
          <a:xfrm>
            <a:off x="11734800" y="0"/>
            <a:ext cx="0" cy="685800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190486"/>
      </p:ext>
    </p:extLst>
  </p:cSld>
  <p:clrMapOvr>
    <a:overrideClrMapping bg1="lt1" tx1="dk1" bg2="lt2" tx2="dk2" accent1="accent1" accent2="accent2" accent3="accent3" accent4="accent4" accent5="accent5" accent6="accent6" hlink="hlink" folHlink="folHlink"/>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Number Large 4">
    <p:bg>
      <p:bgRef idx="1001">
        <a:schemeClr val="bg2"/>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F5F8892-F2ED-BFCA-E7AB-85D6D27E4996}"/>
              </a:ext>
            </a:extLst>
          </p:cNvPr>
          <p:cNvSpPr/>
          <p:nvPr/>
        </p:nvSpPr>
        <p:spPr>
          <a:xfrm>
            <a:off x="0" y="0"/>
            <a:ext cx="12192000" cy="6858000"/>
          </a:xfrm>
          <a:prstGeom prst="rect">
            <a:avLst/>
          </a:prstGeom>
          <a:solidFill>
            <a:schemeClr val="accent2">
              <a:lumMod val="60000"/>
              <a:lumOff val="40000"/>
              <a:alpha val="9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5B8561-D435-07DE-2456-79994CDFB83C}"/>
              </a:ext>
            </a:extLst>
          </p:cNvPr>
          <p:cNvSpPr>
            <a:spLocks noGrp="1"/>
          </p:cNvSpPr>
          <p:nvPr>
            <p:ph type="title" hasCustomPrompt="1"/>
          </p:nvPr>
        </p:nvSpPr>
        <p:spPr>
          <a:xfrm>
            <a:off x="457200" y="4809744"/>
            <a:ext cx="10817352" cy="1325880"/>
          </a:xfrm>
        </p:spPr>
        <p:txBody>
          <a:bodyPr vert="horz" lIns="91440" tIns="45720" rIns="91440" bIns="45720" rtlCol="0" anchor="ctr">
            <a:normAutofit/>
          </a:bodyPr>
          <a:lstStyle>
            <a:lvl1pPr>
              <a:lnSpc>
                <a:spcPct val="120000"/>
              </a:lnSpc>
              <a:defRPr lang="en-US" sz="2400" cap="all" spc="200" baseline="0" dirty="0">
                <a:solidFill>
                  <a:schemeClr val="tx2">
                    <a:alpha val="90000"/>
                  </a:schemeClr>
                </a:solidFill>
                <a:latin typeface="+mn-lt"/>
              </a:defRPr>
            </a:lvl1pPr>
          </a:lstStyle>
          <a:p>
            <a:pPr lvl="0"/>
            <a:r>
              <a:rPr lang="en-US"/>
              <a:t>Click to edit Master title styles</a:t>
            </a:r>
          </a:p>
        </p:txBody>
      </p:sp>
      <p:sp>
        <p:nvSpPr>
          <p:cNvPr id="7" name="Content Placeholder 6">
            <a:extLst>
              <a:ext uri="{FF2B5EF4-FFF2-40B4-BE49-F238E27FC236}">
                <a16:creationId xmlns:a16="http://schemas.microsoft.com/office/drawing/2014/main" id="{A42AC33E-6837-F850-DF64-4475DAA059EE}"/>
              </a:ext>
            </a:extLst>
          </p:cNvPr>
          <p:cNvSpPr>
            <a:spLocks noGrp="1"/>
          </p:cNvSpPr>
          <p:nvPr>
            <p:ph sz="quarter" idx="13" hasCustomPrompt="1"/>
          </p:nvPr>
        </p:nvSpPr>
        <p:spPr>
          <a:xfrm>
            <a:off x="457200" y="603504"/>
            <a:ext cx="10817352" cy="3886200"/>
          </a:xfrm>
        </p:spPr>
        <p:txBody>
          <a:bodyPr vert="horz" lIns="91440" tIns="45720" rIns="91440" bIns="45720" rtlCol="0" anchor="b">
            <a:normAutofit/>
          </a:bodyPr>
          <a:lstStyle>
            <a:lvl1pPr marL="0" indent="0">
              <a:lnSpc>
                <a:spcPct val="90000"/>
              </a:lnSpc>
              <a:buNone/>
              <a:defRPr lang="en-US" sz="26000" dirty="0">
                <a:solidFill>
                  <a:schemeClr val="accent4"/>
                </a:solidFill>
                <a:latin typeface="+mj-lt"/>
              </a:defRPr>
            </a:lvl1pPr>
          </a:lstStyle>
          <a:p>
            <a:pPr lvl="0"/>
            <a:r>
              <a:rPr lang="en-US"/>
              <a:t>##%</a:t>
            </a:r>
          </a:p>
        </p:txBody>
      </p:sp>
      <p:sp>
        <p:nvSpPr>
          <p:cNvPr id="4" name="Footer Placeholder 3">
            <a:extLst>
              <a:ext uri="{FF2B5EF4-FFF2-40B4-BE49-F238E27FC236}">
                <a16:creationId xmlns:a16="http://schemas.microsoft.com/office/drawing/2014/main" id="{943AE6E7-0083-439C-3FBC-ADE4BE86C1A4}"/>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15DF3EE-4BB8-4215-E053-BF3ED1BB9F97}"/>
              </a:ext>
            </a:extLst>
          </p:cNvPr>
          <p:cNvSpPr>
            <a:spLocks noGrp="1"/>
          </p:cNvSpPr>
          <p:nvPr>
            <p:ph type="dt" sz="half" idx="10"/>
          </p:nvPr>
        </p:nvSpPr>
        <p:spPr/>
        <p:txBody>
          <a:bodyPr/>
          <a:lstStyle>
            <a:lvl1pPr>
              <a:defRPr>
                <a:solidFill>
                  <a:schemeClr val="tx2"/>
                </a:solidFill>
              </a:defRPr>
            </a:lvl1pPr>
          </a:lstStyle>
          <a:p>
            <a:fld id="{651FE32A-A87D-4DC3-874C-FBD040896932}" type="datetime1">
              <a:rPr lang="en-US" smtClean="0"/>
              <a:t>11/11/2025</a:t>
            </a:fld>
            <a:endParaRPr lang="en-US"/>
          </a:p>
        </p:txBody>
      </p:sp>
      <p:sp>
        <p:nvSpPr>
          <p:cNvPr id="5" name="Slide Number Placeholder 4">
            <a:extLst>
              <a:ext uri="{FF2B5EF4-FFF2-40B4-BE49-F238E27FC236}">
                <a16:creationId xmlns:a16="http://schemas.microsoft.com/office/drawing/2014/main" id="{2AF27A3B-009A-1790-7D93-9A1F6351D8BE}"/>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6" name="Straight Connector 5">
            <a:extLst>
              <a:ext uri="{FF2B5EF4-FFF2-40B4-BE49-F238E27FC236}">
                <a16:creationId xmlns:a16="http://schemas.microsoft.com/office/drawing/2014/main" id="{FBC03FAC-E732-2A29-931B-DF10E16576A9}"/>
              </a:ext>
            </a:extLst>
          </p:cNvPr>
          <p:cNvCxnSpPr>
            <a:cxnSpLocks/>
          </p:cNvCxnSpPr>
          <p:nvPr/>
        </p:nvCxnSpPr>
        <p:spPr>
          <a:xfrm flipH="1">
            <a:off x="0" y="4567063"/>
            <a:ext cx="12192000" cy="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2EAA9EA-F053-9082-1866-9E27466BAA2B}"/>
              </a:ext>
            </a:extLst>
          </p:cNvPr>
          <p:cNvCxnSpPr>
            <a:cxnSpLocks/>
          </p:cNvCxnSpPr>
          <p:nvPr/>
        </p:nvCxnSpPr>
        <p:spPr>
          <a:xfrm flipH="1">
            <a:off x="0" y="6396171"/>
            <a:ext cx="12192000" cy="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4634D08-FFFD-5C50-9C95-E26621C9F10B}"/>
              </a:ext>
            </a:extLst>
          </p:cNvPr>
          <p:cNvCxnSpPr>
            <a:cxnSpLocks/>
          </p:cNvCxnSpPr>
          <p:nvPr/>
        </p:nvCxnSpPr>
        <p:spPr>
          <a:xfrm>
            <a:off x="11734800" y="0"/>
            <a:ext cx="0" cy="685800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18991171"/>
      </p:ext>
    </p:extLst>
  </p:cSld>
  <p:clrMapOvr>
    <a:overrideClrMapping bg1="lt1" tx1="dk1" bg2="lt2" tx2="dk2" accent1="accent1" accent2="accent2" accent3="accent3" accent4="accent4" accent5="accent5" accent6="accent6" hlink="hlink" folHlink="folHlink"/>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Statement">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5FB4D75-C478-D736-9A5A-B64DEA241030}"/>
              </a:ext>
            </a:extLst>
          </p:cNvPr>
          <p:cNvSpPr/>
          <p:nvPr/>
        </p:nvSpPr>
        <p:spPr>
          <a:xfrm>
            <a:off x="0" y="0"/>
            <a:ext cx="12192000" cy="6858000"/>
          </a:xfrm>
          <a:prstGeom prst="rect">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lvl1pPr>
              <a:defRPr>
                <a:solidFill>
                  <a:schemeClr val="bg2"/>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693103" y="1493520"/>
            <a:ext cx="8805794" cy="3911600"/>
          </a:xfrm>
        </p:spPr>
        <p:txBody>
          <a:bodyPr anchor="ctr">
            <a:normAutofit/>
          </a:bodyPr>
          <a:lstStyle>
            <a:lvl1pPr marL="0" indent="0" algn="ctr">
              <a:lnSpc>
                <a:spcPct val="110000"/>
              </a:lnSpc>
              <a:buNone/>
              <a:defRPr sz="5400" b="0">
                <a:solidFill>
                  <a:schemeClr val="tx2"/>
                </a:solidFill>
                <a:latin typeface="+mj-lt"/>
              </a:defRPr>
            </a:lvl1pPr>
            <a:lvl2pPr marL="228600" indent="0" algn="ctr">
              <a:lnSpc>
                <a:spcPct val="110000"/>
              </a:lnSpc>
              <a:buNone/>
              <a:defRPr sz="4800" b="0">
                <a:solidFill>
                  <a:schemeClr val="tx2"/>
                </a:solidFill>
                <a:latin typeface="+mj-lt"/>
              </a:defRPr>
            </a:lvl2pPr>
            <a:lvl3pPr marL="457200" indent="0" algn="ctr">
              <a:lnSpc>
                <a:spcPct val="110000"/>
              </a:lnSpc>
              <a:buNone/>
              <a:defRPr sz="4400" b="0">
                <a:solidFill>
                  <a:schemeClr val="tx2"/>
                </a:solidFill>
                <a:latin typeface="+mj-lt"/>
              </a:defRPr>
            </a:lvl3pPr>
            <a:lvl4pPr marL="685800" indent="0" algn="ctr">
              <a:lnSpc>
                <a:spcPct val="110000"/>
              </a:lnSpc>
              <a:buNone/>
              <a:defRPr sz="4000" b="0">
                <a:solidFill>
                  <a:schemeClr val="tx2"/>
                </a:solidFill>
                <a:latin typeface="+mj-lt"/>
              </a:defRPr>
            </a:lvl4pPr>
            <a:lvl5pPr marL="914400" indent="0" algn="ctr">
              <a:lnSpc>
                <a:spcPct val="110000"/>
              </a:lnSpc>
              <a:buNone/>
              <a:defRPr sz="3600" b="0">
                <a:solidFill>
                  <a:schemeClr val="tx2"/>
                </a:solidFill>
                <a:latin typeface="+mj-lt"/>
              </a:defRPr>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64008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lvl1pPr>
              <a:defRPr>
                <a:solidFill>
                  <a:schemeClr val="tx2"/>
                </a:solidFill>
              </a:defRPr>
            </a:lvl1pPr>
          </a:lstStyle>
          <a:p>
            <a:fld id="{E036278C-3666-418F-8843-DFD38DB3098D}" type="datetime1">
              <a:rPr lang="en-US" smtClean="0"/>
              <a:t>11/11/2025</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9" name="Straight Connector 8">
            <a:extLst>
              <a:ext uri="{FF2B5EF4-FFF2-40B4-BE49-F238E27FC236}">
                <a16:creationId xmlns:a16="http://schemas.microsoft.com/office/drawing/2014/main" id="{6C547212-589F-3A5C-2FF7-4E576B86E3A3}"/>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40E2472-A2D0-B3C4-1592-E709B2EC9AD6}"/>
              </a:ext>
            </a:extLst>
          </p:cNvPr>
          <p:cNvCxnSpPr>
            <a:cxnSpLocks/>
          </p:cNvCxnSpPr>
          <p:nvPr/>
        </p:nvCxnSpPr>
        <p:spPr>
          <a:xfrm>
            <a:off x="4572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F95E0B8-C6C3-8095-D53F-FB618E39D7CE}"/>
              </a:ext>
            </a:extLst>
          </p:cNvPr>
          <p:cNvCxnSpPr>
            <a:cxnSpLocks/>
          </p:cNvCxnSpPr>
          <p:nvPr/>
        </p:nvCxnSpPr>
        <p:spPr>
          <a:xfrm flipH="1">
            <a:off x="0" y="459932"/>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AD2DF78-237E-1E21-906C-273460F55F55}"/>
              </a:ext>
            </a:extLst>
          </p:cNvPr>
          <p:cNvCxnSpPr>
            <a:cxnSpLocks/>
          </p:cNvCxnSpPr>
          <p:nvPr/>
        </p:nvCxnSpPr>
        <p:spPr>
          <a:xfrm>
            <a:off x="117348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6498314"/>
      </p:ext>
    </p:extLst>
  </p:cSld>
  <p:clrMapOvr>
    <a:overrideClrMapping bg1="dk1" tx1="lt1" bg2="dk2" tx2="lt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cSld name="Statement 2">
    <p:bg>
      <p:bgRef idx="1001">
        <a:schemeClr val="bg2"/>
      </p:bgRef>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EFC0D0B-DA30-766C-173E-0170DEC1DFE7}"/>
              </a:ext>
            </a:extLst>
          </p:cNvPr>
          <p:cNvSpPr/>
          <p:nvPr/>
        </p:nvSpPr>
        <p:spPr>
          <a:xfrm>
            <a:off x="0" y="0"/>
            <a:ext cx="12192000" cy="685800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lvl1pPr>
              <a:defRPr>
                <a:solidFill>
                  <a:schemeClr val="bg2"/>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450676" y="1069677"/>
            <a:ext cx="9290649" cy="4744528"/>
          </a:xfrm>
        </p:spPr>
        <p:txBody>
          <a:bodyPr anchor="ctr">
            <a:normAutofit/>
          </a:bodyPr>
          <a:lstStyle>
            <a:lvl1pPr marL="0" indent="0" algn="ctr">
              <a:lnSpc>
                <a:spcPct val="120000"/>
              </a:lnSpc>
              <a:buNone/>
              <a:defRPr sz="4000" b="0" cap="all" spc="260" baseline="0">
                <a:solidFill>
                  <a:schemeClr val="tx2"/>
                </a:solidFill>
              </a:defRPr>
            </a:lvl1pPr>
            <a:lvl2pPr marL="228600" indent="0" algn="ctr">
              <a:lnSpc>
                <a:spcPct val="120000"/>
              </a:lnSpc>
              <a:buNone/>
              <a:defRPr sz="4000" b="0" cap="all" spc="260" baseline="0">
                <a:solidFill>
                  <a:schemeClr val="tx2"/>
                </a:solidFill>
              </a:defRPr>
            </a:lvl2pPr>
            <a:lvl3pPr marL="457200" indent="0" algn="ctr">
              <a:lnSpc>
                <a:spcPct val="120000"/>
              </a:lnSpc>
              <a:buNone/>
              <a:defRPr sz="4000" b="0" cap="all" spc="260" baseline="0">
                <a:solidFill>
                  <a:schemeClr val="tx2"/>
                </a:solidFill>
              </a:defRPr>
            </a:lvl3pPr>
            <a:lvl4pPr marL="685800" indent="0" algn="ctr">
              <a:lnSpc>
                <a:spcPct val="120000"/>
              </a:lnSpc>
              <a:buNone/>
              <a:defRPr sz="4000" b="0" cap="all" spc="260" baseline="0">
                <a:solidFill>
                  <a:schemeClr val="tx2"/>
                </a:solidFill>
              </a:defRPr>
            </a:lvl4pPr>
            <a:lvl5pPr marL="914400" indent="0" algn="ctr">
              <a:lnSpc>
                <a:spcPct val="120000"/>
              </a:lnSpc>
              <a:buNone/>
              <a:defRPr sz="4000" b="0" cap="all" spc="260" baseline="0">
                <a:solidFill>
                  <a:schemeClr val="tx2"/>
                </a:solidFill>
              </a:defRPr>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64008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lvl1pPr>
              <a:defRPr>
                <a:solidFill>
                  <a:schemeClr val="tx2"/>
                </a:solidFill>
              </a:defRPr>
            </a:lvl1pPr>
          </a:lstStyle>
          <a:p>
            <a:fld id="{4E50C56A-CD5D-4BFA-97E5-381E40BD37FE}" type="datetime1">
              <a:rPr lang="en-US" smtClean="0"/>
              <a:t>11/11/2025</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6" name="Straight Connector 5">
            <a:extLst>
              <a:ext uri="{FF2B5EF4-FFF2-40B4-BE49-F238E27FC236}">
                <a16:creationId xmlns:a16="http://schemas.microsoft.com/office/drawing/2014/main" id="{6D749579-0FDB-004C-88C7-AEAFA967138F}"/>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7236D2D7-1E6C-18EB-97E2-3C716E213514}"/>
              </a:ext>
            </a:extLst>
          </p:cNvPr>
          <p:cNvCxnSpPr>
            <a:cxnSpLocks/>
          </p:cNvCxnSpPr>
          <p:nvPr/>
        </p:nvCxnSpPr>
        <p:spPr>
          <a:xfrm>
            <a:off x="4572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C134195-89D3-0A49-21C0-FCE233C5FA6B}"/>
              </a:ext>
            </a:extLst>
          </p:cNvPr>
          <p:cNvCxnSpPr>
            <a:cxnSpLocks/>
          </p:cNvCxnSpPr>
          <p:nvPr/>
        </p:nvCxnSpPr>
        <p:spPr>
          <a:xfrm flipH="1">
            <a:off x="0" y="459932"/>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A06AC78-B01D-B856-062B-5BDFA424140A}"/>
              </a:ext>
            </a:extLst>
          </p:cNvPr>
          <p:cNvCxnSpPr>
            <a:cxnSpLocks/>
          </p:cNvCxnSpPr>
          <p:nvPr/>
        </p:nvCxnSpPr>
        <p:spPr>
          <a:xfrm>
            <a:off x="117348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958208"/>
      </p:ext>
    </p:extLst>
  </p:cSld>
  <p:clrMapOvr>
    <a:overrideClrMapping bg1="dk1" tx1="lt1" bg2="dk2" tx2="lt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Statement 3">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4B8B42-1FAE-0461-C13E-F2663EC89061}"/>
              </a:ext>
            </a:extLst>
          </p:cNvPr>
          <p:cNvSpPr/>
          <p:nvPr/>
        </p:nvSpPr>
        <p:spPr>
          <a:xfrm>
            <a:off x="0" y="0"/>
            <a:ext cx="12192000" cy="6858000"/>
          </a:xfrm>
          <a:prstGeom prst="rect">
            <a:avLst/>
          </a:prstGeom>
          <a:solidFill>
            <a:schemeClr val="accent5">
              <a:lumMod val="40000"/>
              <a:lumOff val="60000"/>
              <a:alpha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1693103" y="1493520"/>
            <a:ext cx="8805794" cy="3911600"/>
          </a:xfrm>
        </p:spPr>
        <p:txBody>
          <a:bodyPr anchor="ctr">
            <a:normAutofit/>
          </a:bodyPr>
          <a:lstStyle>
            <a:lvl1pPr marL="0" indent="0" algn="ctr">
              <a:lnSpc>
                <a:spcPct val="110000"/>
              </a:lnSpc>
              <a:buNone/>
              <a:defRPr sz="5400" b="0">
                <a:solidFill>
                  <a:schemeClr val="tx2">
                    <a:alpha val="90000"/>
                  </a:schemeClr>
                </a:solidFill>
                <a:latin typeface="+mj-lt"/>
              </a:defRPr>
            </a:lvl1pPr>
            <a:lvl2pPr marL="228600" indent="0" algn="ctr">
              <a:lnSpc>
                <a:spcPct val="110000"/>
              </a:lnSpc>
              <a:buNone/>
              <a:defRPr sz="4800" b="0">
                <a:solidFill>
                  <a:schemeClr val="tx2">
                    <a:alpha val="90000"/>
                  </a:schemeClr>
                </a:solidFill>
                <a:latin typeface="+mj-lt"/>
              </a:defRPr>
            </a:lvl2pPr>
            <a:lvl3pPr marL="457200" indent="0" algn="ctr">
              <a:lnSpc>
                <a:spcPct val="110000"/>
              </a:lnSpc>
              <a:buNone/>
              <a:defRPr sz="4400" b="0">
                <a:solidFill>
                  <a:schemeClr val="tx2">
                    <a:alpha val="90000"/>
                  </a:schemeClr>
                </a:solidFill>
                <a:latin typeface="+mj-lt"/>
              </a:defRPr>
            </a:lvl3pPr>
            <a:lvl4pPr marL="685800" indent="0" algn="ctr">
              <a:lnSpc>
                <a:spcPct val="110000"/>
              </a:lnSpc>
              <a:buNone/>
              <a:defRPr sz="4000" b="0">
                <a:solidFill>
                  <a:schemeClr val="tx2">
                    <a:alpha val="90000"/>
                  </a:schemeClr>
                </a:solidFill>
                <a:latin typeface="+mj-lt"/>
              </a:defRPr>
            </a:lvl4pPr>
            <a:lvl5pPr marL="914400" indent="0" algn="ctr">
              <a:lnSpc>
                <a:spcPct val="110000"/>
              </a:lnSpc>
              <a:buNone/>
              <a:defRPr sz="3600" b="0">
                <a:solidFill>
                  <a:schemeClr val="tx2">
                    <a:alpha val="90000"/>
                  </a:schemeClr>
                </a:solidFill>
                <a:latin typeface="+mj-lt"/>
              </a:defRPr>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64008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lvl1pPr>
              <a:defRPr>
                <a:solidFill>
                  <a:schemeClr val="tx2"/>
                </a:solidFill>
              </a:defRPr>
            </a:lvl1pPr>
          </a:lstStyle>
          <a:p>
            <a:fld id="{DBF456FA-CA72-4459-B86B-03B2C85DD46A}" type="datetime1">
              <a:rPr lang="en-US" smtClean="0"/>
              <a:t>11/11/2025</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9" name="Straight Connector 8">
            <a:extLst>
              <a:ext uri="{FF2B5EF4-FFF2-40B4-BE49-F238E27FC236}">
                <a16:creationId xmlns:a16="http://schemas.microsoft.com/office/drawing/2014/main" id="{6C547212-589F-3A5C-2FF7-4E576B86E3A3}"/>
              </a:ext>
            </a:extLst>
          </p:cNvPr>
          <p:cNvCxnSpPr>
            <a:cxnSpLocks/>
          </p:cNvCxnSpPr>
          <p:nvPr/>
        </p:nvCxnSpPr>
        <p:spPr>
          <a:xfrm flipH="1">
            <a:off x="0" y="6398068"/>
            <a:ext cx="12192000" cy="0"/>
          </a:xfrm>
          <a:prstGeom prst="line">
            <a:avLst/>
          </a:prstGeom>
          <a:ln w="9525">
            <a:solidFill>
              <a:schemeClr val="bg2">
                <a:alpha val="4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40E2472-A2D0-B3C4-1592-E709B2EC9AD6}"/>
              </a:ext>
            </a:extLst>
          </p:cNvPr>
          <p:cNvCxnSpPr>
            <a:cxnSpLocks/>
          </p:cNvCxnSpPr>
          <p:nvPr/>
        </p:nvCxnSpPr>
        <p:spPr>
          <a:xfrm>
            <a:off x="457200" y="0"/>
            <a:ext cx="0" cy="6858000"/>
          </a:xfrm>
          <a:prstGeom prst="line">
            <a:avLst/>
          </a:prstGeom>
          <a:ln w="9525">
            <a:solidFill>
              <a:schemeClr val="bg2">
                <a:alpha val="4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F95E0B8-C6C3-8095-D53F-FB618E39D7CE}"/>
              </a:ext>
            </a:extLst>
          </p:cNvPr>
          <p:cNvCxnSpPr>
            <a:cxnSpLocks/>
          </p:cNvCxnSpPr>
          <p:nvPr/>
        </p:nvCxnSpPr>
        <p:spPr>
          <a:xfrm flipH="1">
            <a:off x="0" y="459932"/>
            <a:ext cx="12192000" cy="0"/>
          </a:xfrm>
          <a:prstGeom prst="line">
            <a:avLst/>
          </a:prstGeom>
          <a:ln w="9525">
            <a:solidFill>
              <a:schemeClr val="bg2">
                <a:alpha val="4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AD2DF78-237E-1E21-906C-273460F55F55}"/>
              </a:ext>
            </a:extLst>
          </p:cNvPr>
          <p:cNvCxnSpPr>
            <a:cxnSpLocks/>
          </p:cNvCxnSpPr>
          <p:nvPr/>
        </p:nvCxnSpPr>
        <p:spPr>
          <a:xfrm>
            <a:off x="11734800" y="0"/>
            <a:ext cx="0" cy="6858000"/>
          </a:xfrm>
          <a:prstGeom prst="line">
            <a:avLst/>
          </a:prstGeom>
          <a:ln w="9525">
            <a:solidFill>
              <a:schemeClr val="bg2">
                <a:alpha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3551971"/>
      </p:ext>
    </p:extLst>
  </p:cSld>
  <p:clrMapOvr>
    <a:overrideClrMapping bg1="lt1" tx1="dk1" bg2="lt2" tx2="dk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tatement 4">
    <p:bg>
      <p:bgRef idx="1001">
        <a:schemeClr val="bg2"/>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EAF5849-739D-C101-47C3-B7745B65C36B}"/>
              </a:ext>
            </a:extLst>
          </p:cNvPr>
          <p:cNvSpPr/>
          <p:nvPr/>
        </p:nvSpPr>
        <p:spPr>
          <a:xfrm>
            <a:off x="0" y="0"/>
            <a:ext cx="12192000" cy="6858000"/>
          </a:xfrm>
          <a:prstGeom prst="rect">
            <a:avLst/>
          </a:prstGeom>
          <a:solidFill>
            <a:schemeClr val="accent5">
              <a:lumMod val="40000"/>
              <a:lumOff val="60000"/>
              <a:alpha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914400"/>
          </a:xfrm>
        </p:spPr>
        <p:txBody>
          <a:bodyPr/>
          <a:lstStyle/>
          <a:p>
            <a:r>
              <a:rPr lang="en-US"/>
              <a:t>Click to edit Master title style</a:t>
            </a:r>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457201" y="726618"/>
            <a:ext cx="9057452" cy="3959677"/>
          </a:xfrm>
        </p:spPr>
        <p:txBody>
          <a:bodyPr anchor="ctr">
            <a:noAutofit/>
          </a:bodyPr>
          <a:lstStyle>
            <a:lvl1pPr marL="0" indent="0">
              <a:lnSpc>
                <a:spcPct val="100000"/>
              </a:lnSpc>
              <a:buNone/>
              <a:defRPr sz="6200" b="0">
                <a:solidFill>
                  <a:schemeClr val="tx2">
                    <a:alpha val="90000"/>
                  </a:schemeClr>
                </a:solidFill>
                <a:latin typeface="+mj-lt"/>
              </a:defRPr>
            </a:lvl1pPr>
            <a:lvl2pPr marL="228600" indent="0">
              <a:lnSpc>
                <a:spcPct val="100000"/>
              </a:lnSpc>
              <a:buNone/>
              <a:defRPr sz="6200" b="0">
                <a:solidFill>
                  <a:schemeClr val="tx2">
                    <a:alpha val="90000"/>
                  </a:schemeClr>
                </a:solidFill>
                <a:latin typeface="+mj-lt"/>
              </a:defRPr>
            </a:lvl2pPr>
            <a:lvl3pPr marL="457200" indent="0">
              <a:lnSpc>
                <a:spcPct val="100000"/>
              </a:lnSpc>
              <a:buNone/>
              <a:defRPr sz="6200" b="0">
                <a:solidFill>
                  <a:schemeClr val="tx2">
                    <a:alpha val="90000"/>
                  </a:schemeClr>
                </a:solidFill>
                <a:latin typeface="+mj-lt"/>
              </a:defRPr>
            </a:lvl3pPr>
            <a:lvl4pPr marL="685800" indent="0">
              <a:lnSpc>
                <a:spcPct val="100000"/>
              </a:lnSpc>
              <a:buNone/>
              <a:defRPr sz="6200" b="0">
                <a:solidFill>
                  <a:schemeClr val="tx2">
                    <a:alpha val="90000"/>
                  </a:schemeClr>
                </a:solidFill>
                <a:latin typeface="+mj-lt"/>
              </a:defRPr>
            </a:lvl4pPr>
            <a:lvl5pPr marL="914400" indent="0">
              <a:lnSpc>
                <a:spcPct val="100000"/>
              </a:lnSpc>
              <a:buNone/>
              <a:defRPr sz="6200" b="0">
                <a:solidFill>
                  <a:schemeClr val="tx2">
                    <a:alpha val="90000"/>
                  </a:schemeClr>
                </a:solidFill>
                <a:latin typeface="+mj-lt"/>
              </a:defRPr>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a:xfrm>
            <a:off x="45720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lvl1pPr>
              <a:defRPr>
                <a:solidFill>
                  <a:schemeClr val="tx2"/>
                </a:solidFill>
              </a:defRPr>
            </a:lvl1pPr>
          </a:lstStyle>
          <a:p>
            <a:fld id="{B3EC1153-D263-4C11-8011-CBFFD9730DCE}" type="datetime1">
              <a:rPr lang="en-US" smtClean="0"/>
              <a:t>11/11/2025</a:t>
            </a:fld>
            <a:endParaRPr lang="en-US"/>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6" name="Straight Connector 5">
            <a:extLst>
              <a:ext uri="{FF2B5EF4-FFF2-40B4-BE49-F238E27FC236}">
                <a16:creationId xmlns:a16="http://schemas.microsoft.com/office/drawing/2014/main" id="{7E668AFA-4F03-20A8-1BA4-B3199B0ED0C7}"/>
              </a:ext>
            </a:extLst>
          </p:cNvPr>
          <p:cNvCxnSpPr>
            <a:cxnSpLocks/>
          </p:cNvCxnSpPr>
          <p:nvPr/>
        </p:nvCxnSpPr>
        <p:spPr>
          <a:xfrm flipH="1">
            <a:off x="0" y="5284684"/>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22798B79-8105-6FCD-C65A-F6BE09F875EB}"/>
              </a:ext>
            </a:extLst>
          </p:cNvPr>
          <p:cNvCxnSpPr>
            <a:cxnSpLocks/>
          </p:cNvCxnSpPr>
          <p:nvPr/>
        </p:nvCxnSpPr>
        <p:spPr>
          <a:xfrm>
            <a:off x="10624726"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1580160"/>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Quote">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47DCC75-46A1-9953-9459-89672E9805A8}"/>
              </a:ext>
            </a:extLst>
          </p:cNvPr>
          <p:cNvSpPr/>
          <p:nvPr/>
        </p:nvSpPr>
        <p:spPr>
          <a:xfrm>
            <a:off x="0" y="0"/>
            <a:ext cx="12192000" cy="6858000"/>
          </a:xfrm>
          <a:prstGeom prst="rect">
            <a:avLst/>
          </a:prstGeom>
          <a:solidFill>
            <a:schemeClr val="accent1">
              <a:lumMod val="40000"/>
              <a:lumOff val="60000"/>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562100" y="5549186"/>
            <a:ext cx="9199563" cy="653184"/>
          </a:xfrm>
        </p:spPr>
        <p:txBody>
          <a:bodyPr anchor="ctr">
            <a:normAutofit/>
          </a:bodyPr>
          <a:lstStyle>
            <a:lvl1pPr>
              <a:lnSpc>
                <a:spcPct val="120000"/>
              </a:lnSpc>
              <a:defRPr sz="1800" b="1" cap="all" spc="100" baseline="0">
                <a:solidFill>
                  <a:schemeClr val="accent4">
                    <a:lumMod val="75000"/>
                  </a:schemeClr>
                </a:solidFill>
                <a:latin typeface="+mn-lt"/>
              </a:defRPr>
            </a:lvl1pPr>
          </a:lstStyle>
          <a:p>
            <a:r>
              <a:rPr lang="en-US"/>
              <a:t>Quote Author</a:t>
            </a:r>
          </a:p>
        </p:txBody>
      </p:sp>
      <p:sp>
        <p:nvSpPr>
          <p:cNvPr id="10" name="Content Placeholder 9">
            <a:extLst>
              <a:ext uri="{FF2B5EF4-FFF2-40B4-BE49-F238E27FC236}">
                <a16:creationId xmlns:a16="http://schemas.microsoft.com/office/drawing/2014/main" id="{636EB602-83B2-B4EE-7805-FB94B7747666}"/>
              </a:ext>
            </a:extLst>
          </p:cNvPr>
          <p:cNvSpPr>
            <a:spLocks noGrp="1"/>
          </p:cNvSpPr>
          <p:nvPr>
            <p:ph sz="quarter" idx="14" hasCustomPrompt="1"/>
          </p:nvPr>
        </p:nvSpPr>
        <p:spPr>
          <a:xfrm>
            <a:off x="1562100" y="823913"/>
            <a:ext cx="9199563" cy="3614737"/>
          </a:xfrm>
        </p:spPr>
        <p:txBody>
          <a:bodyPr anchor="ctr">
            <a:normAutofit/>
          </a:bodyPr>
          <a:lstStyle>
            <a:lvl1pPr marL="182880" indent="-182880">
              <a:buNone/>
              <a:defRPr sz="4000">
                <a:solidFill>
                  <a:schemeClr val="accent4">
                    <a:lumMod val="75000"/>
                  </a:schemeClr>
                </a:solidFill>
                <a:latin typeface="+mj-lt"/>
              </a:defRPr>
            </a:lvl1pPr>
          </a:lstStyle>
          <a:p>
            <a:pPr lvl="0"/>
            <a:r>
              <a:rPr lang="en-US"/>
              <a:t>Click to edit Quote</a:t>
            </a:r>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a:xfrm>
            <a:off x="68580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lvl1pPr>
              <a:defRPr>
                <a:solidFill>
                  <a:schemeClr val="tx2"/>
                </a:solidFill>
              </a:defRPr>
            </a:lvl1pPr>
          </a:lstStyle>
          <a:p>
            <a:fld id="{192870C0-88BC-4B78-A088-30393EC7D39C}" type="datetime1">
              <a:rPr lang="en-US" smtClean="0"/>
              <a:t>11/11/2025</a:t>
            </a:fld>
            <a:endParaRPr lang="en-US"/>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6" name="Straight Connector 5">
            <a:extLst>
              <a:ext uri="{FF2B5EF4-FFF2-40B4-BE49-F238E27FC236}">
                <a16:creationId xmlns:a16="http://schemas.microsoft.com/office/drawing/2014/main" id="{741338F2-C5CE-45A7-7748-138B348BA1E7}"/>
              </a:ext>
            </a:extLst>
          </p:cNvPr>
          <p:cNvCxnSpPr>
            <a:cxnSpLocks/>
          </p:cNvCxnSpPr>
          <p:nvPr/>
        </p:nvCxnSpPr>
        <p:spPr>
          <a:xfrm>
            <a:off x="457200" y="0"/>
            <a:ext cx="0" cy="685800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4CFB94-8AB3-65DB-0B12-EC4F7DAAEBF7}"/>
              </a:ext>
            </a:extLst>
          </p:cNvPr>
          <p:cNvCxnSpPr>
            <a:cxnSpLocks/>
          </p:cNvCxnSpPr>
          <p:nvPr/>
        </p:nvCxnSpPr>
        <p:spPr>
          <a:xfrm flipH="1">
            <a:off x="0" y="5043721"/>
            <a:ext cx="12192000" cy="0"/>
          </a:xfrm>
          <a:prstGeom prst="line">
            <a:avLst/>
          </a:prstGeom>
          <a:ln w="9525">
            <a:solidFill>
              <a:schemeClr val="tx2">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5546094"/>
      </p:ext>
    </p:extLst>
  </p:cSld>
  <p:clrMapOvr>
    <a:overrideClrMapping bg1="lt1" tx1="dk1" bg2="lt2" tx2="dk2" accent1="accent1" accent2="accent2" accent3="accent3" accent4="accent4" accent5="accent5" accent6="accent6" hlink="hlink" folHlink="folHlink"/>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Quote 2">
    <p:bg>
      <p:bgRef idx="1001">
        <a:schemeClr val="bg2"/>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C0E8326-1507-F48A-851B-53763210D1ED}"/>
              </a:ext>
            </a:extLst>
          </p:cNvPr>
          <p:cNvSpPr/>
          <p:nvPr/>
        </p:nvSpPr>
        <p:spPr>
          <a:xfrm>
            <a:off x="0" y="0"/>
            <a:ext cx="12192000" cy="6858000"/>
          </a:xfrm>
          <a:prstGeom prst="rect">
            <a:avLst/>
          </a:prstGeom>
          <a:solidFill>
            <a:schemeClr val="accent1">
              <a:lumMod val="20000"/>
              <a:lumOff val="80000"/>
              <a:alpha val="9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562100" y="5549186"/>
            <a:ext cx="7900414" cy="653184"/>
          </a:xfrm>
        </p:spPr>
        <p:txBody>
          <a:bodyPr anchor="ctr">
            <a:normAutofit/>
          </a:bodyPr>
          <a:lstStyle>
            <a:lvl1pPr>
              <a:lnSpc>
                <a:spcPct val="120000"/>
              </a:lnSpc>
              <a:defRPr sz="1800" b="1" cap="all" spc="100" baseline="0">
                <a:solidFill>
                  <a:schemeClr val="accent1"/>
                </a:solidFill>
                <a:latin typeface="+mn-lt"/>
              </a:defRPr>
            </a:lvl1pPr>
          </a:lstStyle>
          <a:p>
            <a:r>
              <a:rPr lang="en-US"/>
              <a:t>Quote Author</a:t>
            </a:r>
          </a:p>
        </p:txBody>
      </p:sp>
      <p:sp>
        <p:nvSpPr>
          <p:cNvPr id="10" name="Content Placeholder 9">
            <a:extLst>
              <a:ext uri="{FF2B5EF4-FFF2-40B4-BE49-F238E27FC236}">
                <a16:creationId xmlns:a16="http://schemas.microsoft.com/office/drawing/2014/main" id="{636EB602-83B2-B4EE-7805-FB94B7747666}"/>
              </a:ext>
            </a:extLst>
          </p:cNvPr>
          <p:cNvSpPr>
            <a:spLocks noGrp="1"/>
          </p:cNvSpPr>
          <p:nvPr>
            <p:ph sz="quarter" idx="14" hasCustomPrompt="1"/>
          </p:nvPr>
        </p:nvSpPr>
        <p:spPr>
          <a:xfrm>
            <a:off x="1562100" y="823913"/>
            <a:ext cx="7900416" cy="3614737"/>
          </a:xfrm>
        </p:spPr>
        <p:txBody>
          <a:bodyPr anchor="ctr">
            <a:normAutofit/>
          </a:bodyPr>
          <a:lstStyle>
            <a:lvl1pPr marL="182880" indent="-182880">
              <a:buNone/>
              <a:defRPr sz="4000">
                <a:solidFill>
                  <a:schemeClr val="tx2">
                    <a:alpha val="80000"/>
                  </a:schemeClr>
                </a:solidFill>
                <a:latin typeface="+mj-lt"/>
              </a:defRPr>
            </a:lvl1pPr>
          </a:lstStyle>
          <a:p>
            <a:pPr lvl="0"/>
            <a:r>
              <a:rPr lang="en-US"/>
              <a:t>Click to edit Quote</a:t>
            </a:r>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lvl1pPr>
              <a:defRPr>
                <a:solidFill>
                  <a:schemeClr val="tx2"/>
                </a:solidFill>
              </a:defRPr>
            </a:lvl1pPr>
          </a:lstStyle>
          <a:p>
            <a:fld id="{D49EA2AE-D036-4E26-95AB-9605EDE53986}" type="datetime1">
              <a:rPr lang="en-US" smtClean="0"/>
              <a:t>11/11/2025</a:t>
            </a:fld>
            <a:endParaRPr lang="en-US"/>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207475CC-2E7D-619F-AFAD-0EB2BC1DFC40}"/>
              </a:ext>
            </a:extLst>
          </p:cNvPr>
          <p:cNvCxnSpPr>
            <a:cxnSpLocks/>
          </p:cNvCxnSpPr>
          <p:nvPr/>
        </p:nvCxnSpPr>
        <p:spPr>
          <a:xfrm flipH="1">
            <a:off x="0" y="5043721"/>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AD81F4D6-9057-EF87-48BE-0C6D4ADC8BC6}"/>
              </a:ext>
            </a:extLst>
          </p:cNvPr>
          <p:cNvCxnSpPr>
            <a:cxnSpLocks/>
          </p:cNvCxnSpPr>
          <p:nvPr/>
        </p:nvCxnSpPr>
        <p:spPr>
          <a:xfrm>
            <a:off x="10337077"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7916580"/>
      </p:ext>
    </p:extLst>
  </p:cSld>
  <p:clrMapOvr>
    <a:overrideClrMapping bg1="lt1" tx1="dk1" bg2="lt2" tx2="dk2" accent1="accent1" accent2="accent2" accent3="accent3" accent4="accent4" accent5="accent5" accent6="accent6" hlink="hlink" folHlink="folHlink"/>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Quote 3">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8407D4A-1244-6A47-327B-CDB05AF70268}"/>
              </a:ext>
            </a:extLst>
          </p:cNvPr>
          <p:cNvSpPr/>
          <p:nvPr/>
        </p:nvSpPr>
        <p:spPr>
          <a:xfrm>
            <a:off x="0" y="0"/>
            <a:ext cx="12192000" cy="6858000"/>
          </a:xfrm>
          <a:prstGeom prst="rect">
            <a:avLst/>
          </a:prstGeom>
          <a:solidFill>
            <a:schemeClr val="accent3">
              <a:alpha val="7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1562100" y="5549186"/>
            <a:ext cx="7982709" cy="653184"/>
          </a:xfrm>
        </p:spPr>
        <p:txBody>
          <a:bodyPr anchor="ctr">
            <a:normAutofit/>
          </a:bodyPr>
          <a:lstStyle>
            <a:lvl1pPr>
              <a:lnSpc>
                <a:spcPct val="120000"/>
              </a:lnSpc>
              <a:defRPr sz="1800" b="1" cap="all" spc="100" baseline="0">
                <a:solidFill>
                  <a:schemeClr val="tx2"/>
                </a:solidFill>
                <a:latin typeface="+mn-lt"/>
              </a:defRPr>
            </a:lvl1pPr>
          </a:lstStyle>
          <a:p>
            <a:r>
              <a:rPr lang="en-US"/>
              <a:t>Quote Author</a:t>
            </a:r>
          </a:p>
        </p:txBody>
      </p:sp>
      <p:sp>
        <p:nvSpPr>
          <p:cNvPr id="10" name="Content Placeholder 9">
            <a:extLst>
              <a:ext uri="{FF2B5EF4-FFF2-40B4-BE49-F238E27FC236}">
                <a16:creationId xmlns:a16="http://schemas.microsoft.com/office/drawing/2014/main" id="{636EB602-83B2-B4EE-7805-FB94B7747666}"/>
              </a:ext>
            </a:extLst>
          </p:cNvPr>
          <p:cNvSpPr>
            <a:spLocks noGrp="1"/>
          </p:cNvSpPr>
          <p:nvPr>
            <p:ph sz="quarter" idx="14" hasCustomPrompt="1"/>
          </p:nvPr>
        </p:nvSpPr>
        <p:spPr>
          <a:xfrm>
            <a:off x="1562100" y="823913"/>
            <a:ext cx="7982712" cy="3614737"/>
          </a:xfrm>
        </p:spPr>
        <p:txBody>
          <a:bodyPr anchor="ctr">
            <a:normAutofit/>
          </a:bodyPr>
          <a:lstStyle>
            <a:lvl1pPr marL="182880" indent="-182880">
              <a:buNone/>
              <a:defRPr sz="3600">
                <a:solidFill>
                  <a:schemeClr val="tx2"/>
                </a:solidFill>
                <a:latin typeface="+mj-lt"/>
              </a:defRPr>
            </a:lvl1pPr>
          </a:lstStyle>
          <a:p>
            <a:pPr lvl="0"/>
            <a:r>
              <a:rPr lang="en-US"/>
              <a:t>Click to edit Quote</a:t>
            </a:r>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a:xfrm>
            <a:off x="640080" y="6445997"/>
            <a:ext cx="3949302" cy="365125"/>
          </a:xfrm>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lvl1pPr>
              <a:defRPr>
                <a:solidFill>
                  <a:schemeClr val="tx2"/>
                </a:solidFill>
              </a:defRPr>
            </a:lvl1pPr>
          </a:lstStyle>
          <a:p>
            <a:fld id="{2D99B03C-9B9E-4B25-B0F1-2ABF7EE05CC0}" type="datetime1">
              <a:rPr lang="en-US" smtClean="0"/>
              <a:t>11/11/2025</a:t>
            </a:fld>
            <a:endParaRPr lang="en-US"/>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6" name="Straight Connector 5">
            <a:extLst>
              <a:ext uri="{FF2B5EF4-FFF2-40B4-BE49-F238E27FC236}">
                <a16:creationId xmlns:a16="http://schemas.microsoft.com/office/drawing/2014/main" id="{DBA83050-F737-4CAA-50C3-B1912F8DCD46}"/>
              </a:ext>
            </a:extLst>
          </p:cNvPr>
          <p:cNvCxnSpPr>
            <a:cxnSpLocks/>
          </p:cNvCxnSpPr>
          <p:nvPr/>
        </p:nvCxnSpPr>
        <p:spPr>
          <a:xfrm>
            <a:off x="4572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BAC790E-B990-47FD-A7C4-38DEB7A38CA4}"/>
              </a:ext>
            </a:extLst>
          </p:cNvPr>
          <p:cNvCxnSpPr>
            <a:cxnSpLocks/>
          </p:cNvCxnSpPr>
          <p:nvPr/>
        </p:nvCxnSpPr>
        <p:spPr>
          <a:xfrm flipH="1">
            <a:off x="0" y="5043721"/>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2CD9DAA-71D0-AF79-A512-7D264779C222}"/>
              </a:ext>
            </a:extLst>
          </p:cNvPr>
          <p:cNvCxnSpPr>
            <a:cxnSpLocks/>
          </p:cNvCxnSpPr>
          <p:nvPr/>
        </p:nvCxnSpPr>
        <p:spPr>
          <a:xfrm>
            <a:off x="10337077"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2010584"/>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Quote 4">
    <p:bg>
      <p:bgRef idx="1001">
        <a:schemeClr val="bg1"/>
      </p:bgRef>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B63E278-755B-41D3-7218-B797D9B5DF3C}"/>
              </a:ext>
            </a:extLst>
          </p:cNvPr>
          <p:cNvSpPr/>
          <p:nvPr/>
        </p:nvSpPr>
        <p:spPr>
          <a:xfrm>
            <a:off x="0" y="0"/>
            <a:ext cx="12192000" cy="6858000"/>
          </a:xfrm>
          <a:prstGeom prst="rect">
            <a:avLst/>
          </a:prstGeom>
          <a:solidFill>
            <a:schemeClr val="accent3">
              <a:alpha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3F0761-EA67-F7D1-62E4-095EADA262F0}"/>
              </a:ext>
            </a:extLst>
          </p:cNvPr>
          <p:cNvSpPr>
            <a:spLocks noGrp="1"/>
          </p:cNvSpPr>
          <p:nvPr>
            <p:ph type="title" hasCustomPrompt="1"/>
          </p:nvPr>
        </p:nvSpPr>
        <p:spPr>
          <a:xfrm>
            <a:off x="475488" y="4893472"/>
            <a:ext cx="8019287" cy="1205575"/>
          </a:xfrm>
        </p:spPr>
        <p:txBody>
          <a:bodyPr anchor="t">
            <a:normAutofit/>
          </a:bodyPr>
          <a:lstStyle>
            <a:lvl1pPr>
              <a:lnSpc>
                <a:spcPct val="120000"/>
              </a:lnSpc>
              <a:defRPr sz="1800" b="1" cap="all" spc="100" baseline="0">
                <a:solidFill>
                  <a:schemeClr val="tx2"/>
                </a:solidFill>
                <a:latin typeface="+mn-lt"/>
              </a:defRPr>
            </a:lvl1pPr>
          </a:lstStyle>
          <a:p>
            <a:r>
              <a:rPr lang="en-US"/>
              <a:t>Quote Author</a:t>
            </a:r>
          </a:p>
        </p:txBody>
      </p:sp>
      <p:sp>
        <p:nvSpPr>
          <p:cNvPr id="10" name="Content Placeholder 9">
            <a:extLst>
              <a:ext uri="{FF2B5EF4-FFF2-40B4-BE49-F238E27FC236}">
                <a16:creationId xmlns:a16="http://schemas.microsoft.com/office/drawing/2014/main" id="{636EB602-83B2-B4EE-7805-FB94B7747666}"/>
              </a:ext>
            </a:extLst>
          </p:cNvPr>
          <p:cNvSpPr>
            <a:spLocks noGrp="1"/>
          </p:cNvSpPr>
          <p:nvPr>
            <p:ph sz="quarter" idx="14" hasCustomPrompt="1"/>
          </p:nvPr>
        </p:nvSpPr>
        <p:spPr>
          <a:xfrm>
            <a:off x="475488" y="594360"/>
            <a:ext cx="8019288" cy="3236976"/>
          </a:xfrm>
        </p:spPr>
        <p:txBody>
          <a:bodyPr anchor="b">
            <a:normAutofit/>
          </a:bodyPr>
          <a:lstStyle>
            <a:lvl1pPr marL="182880" indent="-182880">
              <a:buNone/>
              <a:defRPr sz="3600">
                <a:latin typeface="+mj-lt"/>
              </a:defRPr>
            </a:lvl1pPr>
          </a:lstStyle>
          <a:p>
            <a:pPr lvl="0"/>
            <a:r>
              <a:rPr lang="en-US"/>
              <a:t>Click to edit Quote</a:t>
            </a:r>
          </a:p>
        </p:txBody>
      </p:sp>
      <p:sp>
        <p:nvSpPr>
          <p:cNvPr id="4" name="Footer Placeholder 3">
            <a:extLst>
              <a:ext uri="{FF2B5EF4-FFF2-40B4-BE49-F238E27FC236}">
                <a16:creationId xmlns:a16="http://schemas.microsoft.com/office/drawing/2014/main" id="{B54C2DF4-76B6-1299-74E1-66F403C01A3C}"/>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3" name="Date Placeholder 2">
            <a:extLst>
              <a:ext uri="{FF2B5EF4-FFF2-40B4-BE49-F238E27FC236}">
                <a16:creationId xmlns:a16="http://schemas.microsoft.com/office/drawing/2014/main" id="{49A78CD0-57A9-DB86-E3A3-40628E6D68B7}"/>
              </a:ext>
            </a:extLst>
          </p:cNvPr>
          <p:cNvSpPr>
            <a:spLocks noGrp="1"/>
          </p:cNvSpPr>
          <p:nvPr>
            <p:ph type="dt" sz="half" idx="10"/>
          </p:nvPr>
        </p:nvSpPr>
        <p:spPr/>
        <p:txBody>
          <a:bodyPr/>
          <a:lstStyle>
            <a:lvl1pPr>
              <a:defRPr>
                <a:solidFill>
                  <a:schemeClr val="tx2"/>
                </a:solidFill>
              </a:defRPr>
            </a:lvl1pPr>
          </a:lstStyle>
          <a:p>
            <a:fld id="{A1B6A855-EE76-45C6-B820-67541FFB5E07}" type="datetime1">
              <a:rPr lang="en-US" smtClean="0"/>
              <a:t>11/11/2025</a:t>
            </a:fld>
            <a:endParaRPr lang="en-US"/>
          </a:p>
        </p:txBody>
      </p:sp>
      <p:sp>
        <p:nvSpPr>
          <p:cNvPr id="5" name="Slide Number Placeholder 4">
            <a:extLst>
              <a:ext uri="{FF2B5EF4-FFF2-40B4-BE49-F238E27FC236}">
                <a16:creationId xmlns:a16="http://schemas.microsoft.com/office/drawing/2014/main" id="{2535CA15-3DFE-125B-C658-77179EDEA2F0}"/>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8AA0B79A-2EB3-E6D5-B923-60D51965E7A7}"/>
              </a:ext>
            </a:extLst>
          </p:cNvPr>
          <p:cNvCxnSpPr>
            <a:cxnSpLocks/>
          </p:cNvCxnSpPr>
          <p:nvPr/>
        </p:nvCxnSpPr>
        <p:spPr>
          <a:xfrm flipH="1">
            <a:off x="0" y="4362404"/>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31507FC-FD8A-132E-6F82-1A96368D292F}"/>
              </a:ext>
            </a:extLst>
          </p:cNvPr>
          <p:cNvCxnSpPr>
            <a:cxnSpLocks/>
          </p:cNvCxnSpPr>
          <p:nvPr/>
        </p:nvCxnSpPr>
        <p:spPr>
          <a:xfrm>
            <a:off x="9037194"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78781640"/>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with Picture 4">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09CE9-F18C-5020-CF43-5960AFE654F6}"/>
              </a:ext>
            </a:extLst>
          </p:cNvPr>
          <p:cNvSpPr>
            <a:spLocks noGrp="1"/>
          </p:cNvSpPr>
          <p:nvPr>
            <p:ph type="ctrTitle"/>
          </p:nvPr>
        </p:nvSpPr>
        <p:spPr>
          <a:xfrm>
            <a:off x="685800" y="5160261"/>
            <a:ext cx="10813067" cy="783835"/>
          </a:xfrm>
        </p:spPr>
        <p:txBody>
          <a:bodyPr vert="horz" lIns="91440" tIns="45720" rIns="91440" bIns="45720" rtlCol="0" anchor="b">
            <a:normAutofit/>
          </a:bodyPr>
          <a:lstStyle>
            <a:lvl1pPr>
              <a:defRPr lang="en-US" sz="3600" dirty="0">
                <a:solidFill>
                  <a:schemeClr val="tx2">
                    <a:alpha val="90000"/>
                  </a:schemeClr>
                </a:solidFill>
              </a:defRPr>
            </a:lvl1pPr>
          </a:lstStyle>
          <a:p>
            <a:pPr lvl="0"/>
            <a:r>
              <a:rPr lang="en-US"/>
              <a:t>Click to edit Master title style</a:t>
            </a:r>
          </a:p>
        </p:txBody>
      </p:sp>
      <p:sp>
        <p:nvSpPr>
          <p:cNvPr id="3" name="Subtitle 2">
            <a:extLst>
              <a:ext uri="{FF2B5EF4-FFF2-40B4-BE49-F238E27FC236}">
                <a16:creationId xmlns:a16="http://schemas.microsoft.com/office/drawing/2014/main" id="{A16B3AA5-F8D6-AB69-241F-6F8F1DD41E55}"/>
              </a:ext>
            </a:extLst>
          </p:cNvPr>
          <p:cNvSpPr>
            <a:spLocks noGrp="1"/>
          </p:cNvSpPr>
          <p:nvPr>
            <p:ph type="subTitle" idx="1"/>
          </p:nvPr>
        </p:nvSpPr>
        <p:spPr>
          <a:xfrm>
            <a:off x="685800" y="5931483"/>
            <a:ext cx="10813067" cy="611557"/>
          </a:xfrm>
        </p:spPr>
        <p:txBody>
          <a:bodyPr vert="horz" lIns="91440" tIns="45720" rIns="91440" bIns="45720" rtlCol="0">
            <a:normAutofit/>
          </a:bodyPr>
          <a:lstStyle>
            <a:lvl1pPr marL="0" indent="0">
              <a:buNone/>
              <a:defRPr lang="en-US" dirty="0"/>
            </a:lvl1pPr>
          </a:lstStyle>
          <a:p>
            <a:pPr lvl="0"/>
            <a:r>
              <a:rPr lang="en-US"/>
              <a:t>Click to edit Master subtitle style</a:t>
            </a:r>
          </a:p>
        </p:txBody>
      </p:sp>
      <p:sp>
        <p:nvSpPr>
          <p:cNvPr id="16" name="Picture Placeholder 15">
            <a:extLst>
              <a:ext uri="{FF2B5EF4-FFF2-40B4-BE49-F238E27FC236}">
                <a16:creationId xmlns:a16="http://schemas.microsoft.com/office/drawing/2014/main" id="{569E8996-63F9-282F-EB89-823A9E405F96}"/>
              </a:ext>
            </a:extLst>
          </p:cNvPr>
          <p:cNvSpPr>
            <a:spLocks noGrp="1"/>
          </p:cNvSpPr>
          <p:nvPr>
            <p:ph type="pic" sz="quarter" idx="13" hasCustomPrompt="1"/>
          </p:nvPr>
        </p:nvSpPr>
        <p:spPr>
          <a:xfrm>
            <a:off x="462974" y="0"/>
            <a:ext cx="11268845" cy="5019190"/>
          </a:xfrm>
          <a:blipFill dpi="0" rotWithShape="1">
            <a:blip r:embed="rId2">
              <a:alphaModFix amt="80000"/>
            </a:blip>
            <a:srcRect/>
            <a:stretch>
              <a:fillRect/>
            </a:stretch>
          </a:blipFill>
        </p:spPr>
        <p:txBody>
          <a:bodyPr/>
          <a:lstStyle>
            <a:lvl1pPr marL="0" indent="0">
              <a:buNone/>
              <a:defRPr/>
            </a:lvl1pPr>
          </a:lstStyle>
          <a:p>
            <a:r>
              <a:rPr lang="en-US"/>
              <a:t> </a:t>
            </a:r>
          </a:p>
        </p:txBody>
      </p:sp>
      <p:sp>
        <p:nvSpPr>
          <p:cNvPr id="5" name="Footer Placeholder 4">
            <a:extLst>
              <a:ext uri="{FF2B5EF4-FFF2-40B4-BE49-F238E27FC236}">
                <a16:creationId xmlns:a16="http://schemas.microsoft.com/office/drawing/2014/main" id="{7AE78127-77D8-DF99-4AE0-F322800B057B}"/>
              </a:ext>
            </a:extLst>
          </p:cNvPr>
          <p:cNvSpPr>
            <a:spLocks noGrp="1"/>
          </p:cNvSpPr>
          <p:nvPr>
            <p:ph type="ftr" sz="quarter" idx="11"/>
          </p:nvPr>
        </p:nvSpPr>
        <p:spPr>
          <a:xfrm>
            <a:off x="685800" y="6445997"/>
            <a:ext cx="3949302" cy="365125"/>
          </a:xfrm>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D2D04168-7304-004B-C2F6-42E38FDC5908}"/>
              </a:ext>
            </a:extLst>
          </p:cNvPr>
          <p:cNvSpPr>
            <a:spLocks noGrp="1"/>
          </p:cNvSpPr>
          <p:nvPr>
            <p:ph type="dt" sz="half" idx="10"/>
          </p:nvPr>
        </p:nvSpPr>
        <p:spPr/>
        <p:txBody>
          <a:bodyPr/>
          <a:lstStyle>
            <a:lvl1pPr>
              <a:defRPr>
                <a:solidFill>
                  <a:schemeClr val="tx2"/>
                </a:solidFill>
              </a:defRPr>
            </a:lvl1pPr>
          </a:lstStyle>
          <a:p>
            <a:fld id="{AB6383D2-C802-4DD2-AEDD-7474238763C3}" type="datetime1">
              <a:rPr lang="en-US" smtClean="0"/>
              <a:t>11/11/2025</a:t>
            </a:fld>
            <a:endParaRPr lang="en-US"/>
          </a:p>
        </p:txBody>
      </p:sp>
      <p:sp>
        <p:nvSpPr>
          <p:cNvPr id="6" name="Slide Number Placeholder 5">
            <a:extLst>
              <a:ext uri="{FF2B5EF4-FFF2-40B4-BE49-F238E27FC236}">
                <a16:creationId xmlns:a16="http://schemas.microsoft.com/office/drawing/2014/main" id="{D7C58464-EE0F-215A-2FA8-F434687B9E7A}"/>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FFFC4771-5A22-2E68-AB04-0949D0A15B66}"/>
              </a:ext>
            </a:extLst>
          </p:cNvPr>
          <p:cNvCxnSpPr>
            <a:cxnSpLocks/>
          </p:cNvCxnSpPr>
          <p:nvPr/>
        </p:nvCxnSpPr>
        <p:spPr>
          <a:xfrm flipH="1">
            <a:off x="0" y="5019261"/>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AA95C5A-6D75-9E1D-C459-7F2022E84F55}"/>
              </a:ext>
            </a:extLst>
          </p:cNvPr>
          <p:cNvCxnSpPr>
            <a:cxnSpLocks/>
          </p:cNvCxnSpPr>
          <p:nvPr/>
        </p:nvCxnSpPr>
        <p:spPr>
          <a:xfrm>
            <a:off x="4572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0ED5AC1-9F96-A868-7F45-523BF1A45E7C}"/>
              </a:ext>
            </a:extLst>
          </p:cNvPr>
          <p:cNvCxnSpPr>
            <a:cxnSpLocks/>
          </p:cNvCxnSpPr>
          <p:nvPr/>
        </p:nvCxnSpPr>
        <p:spPr>
          <a:xfrm>
            <a:off x="117348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2885426"/>
      </p:ext>
    </p:extLst>
  </p:cSld>
  <p:clrMapOvr>
    <a:overrideClrMapping bg1="lt1" tx1="dk1" bg2="lt2" tx2="dk2" accent1="accent1" accent2="accent2" accent3="accent3" accent4="accent4" accent5="accent5" accent6="accent6" hlink="hlink" folHlink="folHlink"/>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27BF6-CDFA-AAF4-F7FD-F4F8D06FF275}"/>
              </a:ext>
            </a:extLst>
          </p:cNvPr>
          <p:cNvSpPr>
            <a:spLocks noGrp="1"/>
          </p:cNvSpPr>
          <p:nvPr>
            <p:ph type="title"/>
          </p:nvPr>
        </p:nvSpPr>
        <p:spPr>
          <a:xfrm>
            <a:off x="457200" y="275309"/>
            <a:ext cx="11277600" cy="914400"/>
          </a:xfrm>
        </p:spPr>
        <p:txBody>
          <a:bodyPr anchor="ct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6EAB1904-05A3-AF54-90B7-8B4E5E9BFC62}"/>
              </a:ext>
            </a:extLst>
          </p:cNvPr>
          <p:cNvSpPr>
            <a:spLocks noGrp="1"/>
          </p:cNvSpPr>
          <p:nvPr>
            <p:ph sz="quarter" idx="15"/>
          </p:nvPr>
        </p:nvSpPr>
        <p:spPr>
          <a:xfrm>
            <a:off x="455613" y="1677988"/>
            <a:ext cx="5181600" cy="44989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1">
            <a:extLst>
              <a:ext uri="{FF2B5EF4-FFF2-40B4-BE49-F238E27FC236}">
                <a16:creationId xmlns:a16="http://schemas.microsoft.com/office/drawing/2014/main" id="{0D15555F-2C1E-04D7-CE37-D06ABFB5685F}"/>
              </a:ext>
            </a:extLst>
          </p:cNvPr>
          <p:cNvSpPr>
            <a:spLocks noGrp="1"/>
          </p:cNvSpPr>
          <p:nvPr>
            <p:ph sz="quarter" idx="16"/>
          </p:nvPr>
        </p:nvSpPr>
        <p:spPr>
          <a:xfrm>
            <a:off x="6553200" y="1677988"/>
            <a:ext cx="5180013" cy="44989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1B108197-F703-726D-4372-C7520052DC70}"/>
              </a:ext>
            </a:extLst>
          </p:cNvPr>
          <p:cNvSpPr>
            <a:spLocks noGrp="1"/>
          </p:cNvSpPr>
          <p:nvPr>
            <p:ph type="ftr" sz="quarter" idx="11"/>
          </p:nvPr>
        </p:nvSpPr>
        <p:spPr/>
        <p:txBody>
          <a:bodyPr/>
          <a:lstStyle/>
          <a:p>
            <a:r>
              <a:rPr lang="en-US"/>
              <a:t>Sample Footer Text</a:t>
            </a:r>
          </a:p>
        </p:txBody>
      </p:sp>
      <p:sp>
        <p:nvSpPr>
          <p:cNvPr id="5" name="Date Placeholder 4">
            <a:extLst>
              <a:ext uri="{FF2B5EF4-FFF2-40B4-BE49-F238E27FC236}">
                <a16:creationId xmlns:a16="http://schemas.microsoft.com/office/drawing/2014/main" id="{F85FAA39-5E1E-3A94-5A04-C36BA19E34ED}"/>
              </a:ext>
            </a:extLst>
          </p:cNvPr>
          <p:cNvSpPr>
            <a:spLocks noGrp="1"/>
          </p:cNvSpPr>
          <p:nvPr>
            <p:ph type="dt" sz="half" idx="10"/>
          </p:nvPr>
        </p:nvSpPr>
        <p:spPr/>
        <p:txBody>
          <a:bodyPr/>
          <a:lstStyle/>
          <a:p>
            <a:fld id="{B20F022F-161E-41B9-A1BC-CC85E43B1AF4}" type="datetime1">
              <a:rPr lang="en-US" smtClean="0"/>
              <a:t>11/11/2025</a:t>
            </a:fld>
            <a:endParaRPr lang="en-US"/>
          </a:p>
        </p:txBody>
      </p:sp>
      <p:sp>
        <p:nvSpPr>
          <p:cNvPr id="7" name="Slide Number Placeholder 6">
            <a:extLst>
              <a:ext uri="{FF2B5EF4-FFF2-40B4-BE49-F238E27FC236}">
                <a16:creationId xmlns:a16="http://schemas.microsoft.com/office/drawing/2014/main" id="{ACE80595-19B6-01B9-FCF5-F94B0C1BBAA2}"/>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9" name="Straight Connector 8">
            <a:extLst>
              <a:ext uri="{FF2B5EF4-FFF2-40B4-BE49-F238E27FC236}">
                <a16:creationId xmlns:a16="http://schemas.microsoft.com/office/drawing/2014/main" id="{52C5098A-8A29-951C-ABCF-B4C329C3A94F}"/>
              </a:ext>
            </a:extLst>
          </p:cNvPr>
          <p:cNvCxnSpPr>
            <a:cxnSpLocks/>
          </p:cNvCxnSpPr>
          <p:nvPr/>
        </p:nvCxnSpPr>
        <p:spPr>
          <a:xfrm>
            <a:off x="6096000" y="1362719"/>
            <a:ext cx="0" cy="5490348"/>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54A1D01-2B46-73F0-8DC7-926AA95F7DFC}"/>
              </a:ext>
            </a:extLst>
          </p:cNvPr>
          <p:cNvCxnSpPr>
            <a:cxnSpLocks/>
          </p:cNvCxnSpPr>
          <p:nvPr/>
        </p:nvCxnSpPr>
        <p:spPr>
          <a:xfrm flipH="1">
            <a:off x="0" y="1362719"/>
            <a:ext cx="12200040" cy="0"/>
          </a:xfrm>
          <a:prstGeom prst="line">
            <a:avLst/>
          </a:prstGeom>
          <a:ln w="9525">
            <a:solidFill>
              <a:srgbClr val="616867">
                <a:alpha val="45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8923308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F27A1-B3E2-4312-9475-76586DB132FF}"/>
              </a:ext>
            </a:extLst>
          </p:cNvPr>
          <p:cNvSpPr>
            <a:spLocks noGrp="1"/>
          </p:cNvSpPr>
          <p:nvPr>
            <p:ph type="title"/>
          </p:nvPr>
        </p:nvSpPr>
        <p:spPr>
          <a:xfrm>
            <a:off x="457199" y="276838"/>
            <a:ext cx="11274552" cy="914400"/>
          </a:xfrm>
        </p:spPr>
        <p:txBody>
          <a:bodyPr vert="horz" lIns="91440" tIns="45720" rIns="91440" bIns="45720" rtlCol="0" anchor="ctr">
            <a:normAutofit/>
          </a:bodyPr>
          <a:lstStyle>
            <a:lvl1pPr>
              <a:defRPr lang="en-US" dirty="0"/>
            </a:lvl1pPr>
          </a:lstStyle>
          <a:p>
            <a:pPr lvl="0"/>
            <a:r>
              <a:rPr lang="en-US"/>
              <a:t>Click to edit Master title style</a:t>
            </a:r>
          </a:p>
        </p:txBody>
      </p:sp>
      <p:sp>
        <p:nvSpPr>
          <p:cNvPr id="3" name="Text Placeholder 2">
            <a:extLst>
              <a:ext uri="{FF2B5EF4-FFF2-40B4-BE49-F238E27FC236}">
                <a16:creationId xmlns:a16="http://schemas.microsoft.com/office/drawing/2014/main" id="{25FD6984-5D8F-6F35-3DC2-352D46E75874}"/>
              </a:ext>
            </a:extLst>
          </p:cNvPr>
          <p:cNvSpPr>
            <a:spLocks noGrp="1"/>
          </p:cNvSpPr>
          <p:nvPr>
            <p:ph type="body" idx="1"/>
          </p:nvPr>
        </p:nvSpPr>
        <p:spPr>
          <a:xfrm>
            <a:off x="457199" y="1475623"/>
            <a:ext cx="5184648" cy="676690"/>
          </a:xfrm>
        </p:spPr>
        <p:txBody>
          <a:bodyPr anchor="ctr">
            <a:normAutofit/>
          </a:bodyPr>
          <a:lstStyle>
            <a:lvl1pPr marL="0" indent="0">
              <a:buNone/>
              <a:defRPr sz="1800" b="0" cap="all" spc="16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CD5136-48A0-D788-8CE2-627309A00EC8}"/>
              </a:ext>
            </a:extLst>
          </p:cNvPr>
          <p:cNvSpPr>
            <a:spLocks noGrp="1"/>
          </p:cNvSpPr>
          <p:nvPr>
            <p:ph sz="quarter" idx="15"/>
          </p:nvPr>
        </p:nvSpPr>
        <p:spPr>
          <a:xfrm>
            <a:off x="457200" y="2522538"/>
            <a:ext cx="5178425" cy="38068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807CEA6-7FDB-2A72-485B-D38A79C1826D}"/>
              </a:ext>
            </a:extLst>
          </p:cNvPr>
          <p:cNvSpPr>
            <a:spLocks noGrp="1"/>
          </p:cNvSpPr>
          <p:nvPr>
            <p:ph type="body" sz="quarter" idx="3"/>
          </p:nvPr>
        </p:nvSpPr>
        <p:spPr>
          <a:xfrm>
            <a:off x="6556248" y="1475622"/>
            <a:ext cx="5184648" cy="676690"/>
          </a:xfrm>
        </p:spPr>
        <p:txBody>
          <a:bodyPr anchor="ctr">
            <a:normAutofit/>
          </a:bodyPr>
          <a:lstStyle>
            <a:lvl1pPr marL="0" indent="0">
              <a:buNone/>
              <a:defRPr sz="1800" b="0" cap="all" spc="16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13">
            <a:extLst>
              <a:ext uri="{FF2B5EF4-FFF2-40B4-BE49-F238E27FC236}">
                <a16:creationId xmlns:a16="http://schemas.microsoft.com/office/drawing/2014/main" id="{FC4D723F-4492-3B3B-CE74-0959714EEB14}"/>
              </a:ext>
            </a:extLst>
          </p:cNvPr>
          <p:cNvSpPr>
            <a:spLocks noGrp="1"/>
          </p:cNvSpPr>
          <p:nvPr>
            <p:ph sz="quarter" idx="16"/>
          </p:nvPr>
        </p:nvSpPr>
        <p:spPr>
          <a:xfrm>
            <a:off x="6556375" y="2522538"/>
            <a:ext cx="5175249" cy="38068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Footer Placeholder 10">
            <a:extLst>
              <a:ext uri="{FF2B5EF4-FFF2-40B4-BE49-F238E27FC236}">
                <a16:creationId xmlns:a16="http://schemas.microsoft.com/office/drawing/2014/main" id="{3FA108E0-63AE-4B5C-404F-AD0FEC4AB8B8}"/>
              </a:ext>
            </a:extLst>
          </p:cNvPr>
          <p:cNvSpPr>
            <a:spLocks noGrp="1"/>
          </p:cNvSpPr>
          <p:nvPr>
            <p:ph type="ftr" sz="quarter" idx="11"/>
          </p:nvPr>
        </p:nvSpPr>
        <p:spPr/>
        <p:txBody>
          <a:bodyPr/>
          <a:lstStyle/>
          <a:p>
            <a:r>
              <a:rPr lang="en-US"/>
              <a:t>Sample Footer Text</a:t>
            </a:r>
          </a:p>
        </p:txBody>
      </p:sp>
      <p:sp>
        <p:nvSpPr>
          <p:cNvPr id="10" name="Date Placeholder 9">
            <a:extLst>
              <a:ext uri="{FF2B5EF4-FFF2-40B4-BE49-F238E27FC236}">
                <a16:creationId xmlns:a16="http://schemas.microsoft.com/office/drawing/2014/main" id="{42E2EB77-3CF8-CDC9-D0D4-1AC07FC535D4}"/>
              </a:ext>
            </a:extLst>
          </p:cNvPr>
          <p:cNvSpPr>
            <a:spLocks noGrp="1"/>
          </p:cNvSpPr>
          <p:nvPr>
            <p:ph type="dt" sz="half" idx="10"/>
          </p:nvPr>
        </p:nvSpPr>
        <p:spPr/>
        <p:txBody>
          <a:bodyPr/>
          <a:lstStyle/>
          <a:p>
            <a:fld id="{6BC8F49A-9797-4EFB-8F78-023201B418DD}" type="datetime1">
              <a:rPr lang="en-US" smtClean="0"/>
              <a:t>11/11/2025</a:t>
            </a:fld>
            <a:endParaRPr lang="en-US"/>
          </a:p>
        </p:txBody>
      </p:sp>
      <p:sp>
        <p:nvSpPr>
          <p:cNvPr id="15" name="Slide Number Placeholder 14">
            <a:extLst>
              <a:ext uri="{FF2B5EF4-FFF2-40B4-BE49-F238E27FC236}">
                <a16:creationId xmlns:a16="http://schemas.microsoft.com/office/drawing/2014/main" id="{6918C09E-FCA3-F1F6-7408-40D98FCEA9FD}"/>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354F547E-1AC1-2FFD-3E17-DC3F25B07823}"/>
              </a:ext>
            </a:extLst>
          </p:cNvPr>
          <p:cNvCxnSpPr>
            <a:cxnSpLocks/>
          </p:cNvCxnSpPr>
          <p:nvPr/>
        </p:nvCxnSpPr>
        <p:spPr>
          <a:xfrm>
            <a:off x="6096000" y="1362719"/>
            <a:ext cx="0" cy="5490348"/>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8695E25D-D4B1-2002-F8AB-8B987C1683D9}"/>
              </a:ext>
            </a:extLst>
          </p:cNvPr>
          <p:cNvCxnSpPr>
            <a:cxnSpLocks/>
          </p:cNvCxnSpPr>
          <p:nvPr/>
        </p:nvCxnSpPr>
        <p:spPr>
          <a:xfrm flipH="1">
            <a:off x="0" y="2268129"/>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8335EA16-C700-BA75-F075-2E4BC3EAFBE2}"/>
              </a:ext>
            </a:extLst>
          </p:cNvPr>
          <p:cNvCxnSpPr>
            <a:cxnSpLocks/>
          </p:cNvCxnSpPr>
          <p:nvPr/>
        </p:nvCxnSpPr>
        <p:spPr>
          <a:xfrm flipH="1">
            <a:off x="0" y="1362719"/>
            <a:ext cx="12200040" cy="0"/>
          </a:xfrm>
          <a:prstGeom prst="line">
            <a:avLst/>
          </a:prstGeom>
          <a:ln w="9525">
            <a:solidFill>
              <a:srgbClr val="616867">
                <a:alpha val="45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9815422"/>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4552C1-DD73-A90F-46E0-33A4D558013C}"/>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238F8C10-87B8-01D2-2FEE-DAC41B9CF7CE}"/>
              </a:ext>
            </a:extLst>
          </p:cNvPr>
          <p:cNvSpPr>
            <a:spLocks noGrp="1"/>
          </p:cNvSpPr>
          <p:nvPr>
            <p:ph type="ftr" sz="quarter" idx="11"/>
          </p:nvPr>
        </p:nvSpPr>
        <p:spPr/>
        <p:txBody>
          <a:bodyPr/>
          <a:lstStyle/>
          <a:p>
            <a:r>
              <a:rPr lang="en-US"/>
              <a:t>Sample Footer Text</a:t>
            </a:r>
          </a:p>
        </p:txBody>
      </p:sp>
      <p:sp>
        <p:nvSpPr>
          <p:cNvPr id="3" name="Date Placeholder 2">
            <a:extLst>
              <a:ext uri="{FF2B5EF4-FFF2-40B4-BE49-F238E27FC236}">
                <a16:creationId xmlns:a16="http://schemas.microsoft.com/office/drawing/2014/main" id="{6225E57E-7F73-3825-2158-80859BAD43A4}"/>
              </a:ext>
            </a:extLst>
          </p:cNvPr>
          <p:cNvSpPr>
            <a:spLocks noGrp="1"/>
          </p:cNvSpPr>
          <p:nvPr>
            <p:ph type="dt" sz="half" idx="10"/>
          </p:nvPr>
        </p:nvSpPr>
        <p:spPr/>
        <p:txBody>
          <a:bodyPr/>
          <a:lstStyle/>
          <a:p>
            <a:fld id="{F1E57D35-FD3E-408B-A06E-7ED09E94C083}" type="datetime1">
              <a:rPr lang="en-US" smtClean="0"/>
              <a:t>11/11/2025</a:t>
            </a:fld>
            <a:endParaRPr lang="en-US"/>
          </a:p>
        </p:txBody>
      </p:sp>
      <p:sp>
        <p:nvSpPr>
          <p:cNvPr id="5" name="Slide Number Placeholder 4">
            <a:extLst>
              <a:ext uri="{FF2B5EF4-FFF2-40B4-BE49-F238E27FC236}">
                <a16:creationId xmlns:a16="http://schemas.microsoft.com/office/drawing/2014/main" id="{27A634BF-792D-AC8C-B0E0-492263401E1B}"/>
              </a:ext>
            </a:extLst>
          </p:cNvPr>
          <p:cNvSpPr>
            <a:spLocks noGrp="1"/>
          </p:cNvSpPr>
          <p:nvPr>
            <p:ph type="sldNum" sz="quarter" idx="12"/>
          </p:nvPr>
        </p:nvSpPr>
        <p:spPr/>
        <p:txBody>
          <a:bodyPr/>
          <a:lstStyle/>
          <a:p>
            <a:fld id="{DDF60B60-82CA-4BB9-BA6E-A62FADF2374B}" type="slidenum">
              <a:rPr lang="en-US" smtClean="0"/>
              <a:t>‹#›</a:t>
            </a:fld>
            <a:endParaRPr lang="en-US"/>
          </a:p>
        </p:txBody>
      </p:sp>
    </p:spTree>
    <p:extLst>
      <p:ext uri="{BB962C8B-B14F-4D97-AF65-F5344CB8AC3E}">
        <p14:creationId xmlns:p14="http://schemas.microsoft.com/office/powerpoint/2010/main" val="2645376581"/>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Empty">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3151370D-0A93-44DD-E049-EF3265B73F77}"/>
              </a:ext>
            </a:extLst>
          </p:cNvPr>
          <p:cNvSpPr>
            <a:spLocks noGrp="1"/>
          </p:cNvSpPr>
          <p:nvPr>
            <p:ph type="ftr" sz="quarter" idx="11"/>
          </p:nvPr>
        </p:nvSpPr>
        <p:spPr/>
        <p:txBody>
          <a:bodyPr/>
          <a:lstStyle/>
          <a:p>
            <a:r>
              <a:rPr lang="en-US"/>
              <a:t>Sample Footer Text</a:t>
            </a:r>
          </a:p>
        </p:txBody>
      </p:sp>
      <p:sp>
        <p:nvSpPr>
          <p:cNvPr id="2" name="Date Placeholder 1">
            <a:extLst>
              <a:ext uri="{FF2B5EF4-FFF2-40B4-BE49-F238E27FC236}">
                <a16:creationId xmlns:a16="http://schemas.microsoft.com/office/drawing/2014/main" id="{B6FF00A2-5853-30A7-62F5-7C7CB5A22191}"/>
              </a:ext>
            </a:extLst>
          </p:cNvPr>
          <p:cNvSpPr>
            <a:spLocks noGrp="1"/>
          </p:cNvSpPr>
          <p:nvPr>
            <p:ph type="dt" sz="half" idx="10"/>
          </p:nvPr>
        </p:nvSpPr>
        <p:spPr/>
        <p:txBody>
          <a:bodyPr/>
          <a:lstStyle/>
          <a:p>
            <a:fld id="{8334BC47-E75B-4512-AE58-14F5144E068D}" type="datetime1">
              <a:rPr lang="en-US" smtClean="0"/>
              <a:t>11/11/2025</a:t>
            </a:fld>
            <a:endParaRPr lang="en-US"/>
          </a:p>
        </p:txBody>
      </p:sp>
      <p:sp>
        <p:nvSpPr>
          <p:cNvPr id="4" name="Slide Number Placeholder 3">
            <a:extLst>
              <a:ext uri="{FF2B5EF4-FFF2-40B4-BE49-F238E27FC236}">
                <a16:creationId xmlns:a16="http://schemas.microsoft.com/office/drawing/2014/main" id="{ED3E97DA-A7DF-E3FF-8937-F6A36D17F59B}"/>
              </a:ext>
            </a:extLst>
          </p:cNvPr>
          <p:cNvSpPr>
            <a:spLocks noGrp="1"/>
          </p:cNvSpPr>
          <p:nvPr>
            <p:ph type="sldNum" sz="quarter" idx="12"/>
          </p:nvPr>
        </p:nvSpPr>
        <p:spPr/>
        <p:txBody>
          <a:bodyPr/>
          <a:lstStyle/>
          <a:p>
            <a:fld id="{DDF60B60-82CA-4BB9-BA6E-A62FADF2374B}" type="slidenum">
              <a:rPr lang="en-US" smtClean="0"/>
              <a:t>‹#›</a:t>
            </a:fld>
            <a:endParaRPr lang="en-US"/>
          </a:p>
        </p:txBody>
      </p:sp>
    </p:spTree>
    <p:extLst>
      <p:ext uri="{BB962C8B-B14F-4D97-AF65-F5344CB8AC3E}">
        <p14:creationId xmlns:p14="http://schemas.microsoft.com/office/powerpoint/2010/main" val="816083506"/>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7B5AB-0FA3-E8AE-A6A1-C03EE2DDAC1C}"/>
              </a:ext>
            </a:extLst>
          </p:cNvPr>
          <p:cNvSpPr>
            <a:spLocks noGrp="1"/>
          </p:cNvSpPr>
          <p:nvPr>
            <p:ph type="title"/>
          </p:nvPr>
        </p:nvSpPr>
        <p:spPr>
          <a:xfrm>
            <a:off x="457200" y="457200"/>
            <a:ext cx="3840480" cy="1600200"/>
          </a:xfrm>
        </p:spPr>
        <p:txBody>
          <a:bodyPr anchor="t"/>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407D3D71-61A7-7BE9-20ED-B5AF76B017E2}"/>
              </a:ext>
            </a:extLst>
          </p:cNvPr>
          <p:cNvSpPr>
            <a:spLocks noGrp="1"/>
          </p:cNvSpPr>
          <p:nvPr>
            <p:ph type="body" sz="half" idx="2"/>
          </p:nvPr>
        </p:nvSpPr>
        <p:spPr>
          <a:xfrm>
            <a:off x="457200" y="2057400"/>
            <a:ext cx="3840480" cy="397925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94D1ED4A-75CE-22B6-973F-969688C90EC1}"/>
              </a:ext>
            </a:extLst>
          </p:cNvPr>
          <p:cNvSpPr>
            <a:spLocks noGrp="1"/>
          </p:cNvSpPr>
          <p:nvPr>
            <p:ph idx="1"/>
          </p:nvPr>
        </p:nvSpPr>
        <p:spPr>
          <a:xfrm>
            <a:off x="5183187" y="457201"/>
            <a:ext cx="6551601" cy="5579457"/>
          </a:xfrm>
        </p:spPr>
        <p:txBody>
          <a:bodyPr vert="horz" lIns="91440" tIns="45720" rIns="91440" bIns="45720" rtlCol="0">
            <a:normAutofit/>
          </a:bodyPr>
          <a:lstStyle>
            <a:lvl1pPr>
              <a:defRPr lang="en-US" dirty="0"/>
            </a:lvl1pPr>
            <a:lvl2pPr>
              <a:defRPr lang="en-US" dirty="0"/>
            </a:lvl2pPr>
            <a:lvl3pPr>
              <a:defRPr lang="en-US" dirty="0"/>
            </a:lvl3pPr>
            <a:lvl4pPr>
              <a:defRPr lang="en-US" dirty="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ABDB4269-D6C6-3706-6E34-9B96440E4C79}"/>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5" name="Date Placeholder 4">
            <a:extLst>
              <a:ext uri="{FF2B5EF4-FFF2-40B4-BE49-F238E27FC236}">
                <a16:creationId xmlns:a16="http://schemas.microsoft.com/office/drawing/2014/main" id="{8525825D-6882-CF7E-DED2-796EB50E5624}"/>
              </a:ext>
            </a:extLst>
          </p:cNvPr>
          <p:cNvSpPr>
            <a:spLocks noGrp="1"/>
          </p:cNvSpPr>
          <p:nvPr>
            <p:ph type="dt" sz="half" idx="10"/>
          </p:nvPr>
        </p:nvSpPr>
        <p:spPr/>
        <p:txBody>
          <a:bodyPr/>
          <a:lstStyle/>
          <a:p>
            <a:fld id="{63E7E953-C3C8-4A4B-8817-BB1E8DE8DAD2}" type="datetime1">
              <a:rPr lang="en-US" smtClean="0"/>
              <a:t>11/11/2025</a:t>
            </a:fld>
            <a:endParaRPr lang="en-US"/>
          </a:p>
        </p:txBody>
      </p:sp>
      <p:sp>
        <p:nvSpPr>
          <p:cNvPr id="7" name="Slide Number Placeholder 6">
            <a:extLst>
              <a:ext uri="{FF2B5EF4-FFF2-40B4-BE49-F238E27FC236}">
                <a16:creationId xmlns:a16="http://schemas.microsoft.com/office/drawing/2014/main" id="{9E661EE4-2972-F8D1-E2C0-577A67DEC944}"/>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8" name="Straight Connector 7">
            <a:extLst>
              <a:ext uri="{FF2B5EF4-FFF2-40B4-BE49-F238E27FC236}">
                <a16:creationId xmlns:a16="http://schemas.microsoft.com/office/drawing/2014/main" id="{1A5F8204-04DE-BDF1-25A8-C8850EC04A7C}"/>
              </a:ext>
            </a:extLst>
          </p:cNvPr>
          <p:cNvCxnSpPr>
            <a:cxnSpLocks/>
          </p:cNvCxnSpPr>
          <p:nvPr/>
        </p:nvCxnSpPr>
        <p:spPr>
          <a:xfrm>
            <a:off x="4643464"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C0CCA0B-4B85-D092-C9D6-7644345E4BFB}"/>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916428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064BF-25B8-DF5F-78A5-EF299DBC0FE5}"/>
              </a:ext>
            </a:extLst>
          </p:cNvPr>
          <p:cNvSpPr>
            <a:spLocks noGrp="1"/>
          </p:cNvSpPr>
          <p:nvPr>
            <p:ph type="title"/>
          </p:nvPr>
        </p:nvSpPr>
        <p:spPr>
          <a:xfrm>
            <a:off x="457200" y="457200"/>
            <a:ext cx="3840480" cy="1600200"/>
          </a:xfrm>
        </p:spPr>
        <p:txBody>
          <a:bodyPr anchor="t"/>
          <a:lstStyle>
            <a:lvl1pPr>
              <a:defRPr sz="3200"/>
            </a:lvl1pPr>
          </a:lstStyle>
          <a:p>
            <a:r>
              <a:rPr lang="en-US"/>
              <a:t>Click to edit Master title style</a:t>
            </a:r>
          </a:p>
        </p:txBody>
      </p:sp>
      <p:sp>
        <p:nvSpPr>
          <p:cNvPr id="4" name="Text Placeholder 3">
            <a:extLst>
              <a:ext uri="{FF2B5EF4-FFF2-40B4-BE49-F238E27FC236}">
                <a16:creationId xmlns:a16="http://schemas.microsoft.com/office/drawing/2014/main" id="{3EB6BD76-5832-C2AF-7743-B7CB3A9FD207}"/>
              </a:ext>
            </a:extLst>
          </p:cNvPr>
          <p:cNvSpPr>
            <a:spLocks noGrp="1"/>
          </p:cNvSpPr>
          <p:nvPr>
            <p:ph type="body" sz="half" idx="2"/>
          </p:nvPr>
        </p:nvSpPr>
        <p:spPr>
          <a:xfrm>
            <a:off x="457200" y="2073584"/>
            <a:ext cx="3840480" cy="3880736"/>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3F01BD91-BD6E-DEBA-3699-22D6D0CCE7F1}"/>
              </a:ext>
            </a:extLst>
          </p:cNvPr>
          <p:cNvSpPr>
            <a:spLocks noGrp="1"/>
          </p:cNvSpPr>
          <p:nvPr>
            <p:ph type="pic" idx="1" hasCustomPrompt="1"/>
          </p:nvPr>
        </p:nvSpPr>
        <p:spPr>
          <a:xfrm>
            <a:off x="5183188" y="542165"/>
            <a:ext cx="6466646" cy="5313731"/>
          </a:xfrm>
          <a:blipFill dpi="0" rotWithShape="1">
            <a:blip r:embed="rId2">
              <a:alphaModFix amt="80000"/>
            </a:blip>
            <a:srcRect/>
            <a:stretch>
              <a:fillRect/>
            </a:stretch>
          </a:blipFill>
        </p:spPr>
        <p:txBody>
          <a:bodyPr>
            <a:normAutofit/>
          </a:bodyPr>
          <a:lstStyle>
            <a:lvl1pPr marL="0" indent="0">
              <a:buNone/>
              <a:defRPr sz="1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 </a:t>
            </a:r>
          </a:p>
        </p:txBody>
      </p:sp>
      <p:sp>
        <p:nvSpPr>
          <p:cNvPr id="6" name="Footer Placeholder 5">
            <a:extLst>
              <a:ext uri="{FF2B5EF4-FFF2-40B4-BE49-F238E27FC236}">
                <a16:creationId xmlns:a16="http://schemas.microsoft.com/office/drawing/2014/main" id="{5BC7AD9D-75CD-C3FA-F88F-4D8A87B72273}"/>
              </a:ext>
            </a:extLst>
          </p:cNvPr>
          <p:cNvSpPr>
            <a:spLocks noGrp="1"/>
          </p:cNvSpPr>
          <p:nvPr>
            <p:ph type="ftr" sz="quarter" idx="11"/>
          </p:nvPr>
        </p:nvSpPr>
        <p:spPr>
          <a:xfrm>
            <a:off x="457200" y="6445997"/>
            <a:ext cx="3949302" cy="365125"/>
          </a:xfrm>
        </p:spPr>
        <p:txBody>
          <a:bodyPr/>
          <a:lstStyle/>
          <a:p>
            <a:r>
              <a:rPr lang="en-US"/>
              <a:t>Sample Footer Text</a:t>
            </a:r>
          </a:p>
        </p:txBody>
      </p:sp>
      <p:sp>
        <p:nvSpPr>
          <p:cNvPr id="5" name="Date Placeholder 4">
            <a:extLst>
              <a:ext uri="{FF2B5EF4-FFF2-40B4-BE49-F238E27FC236}">
                <a16:creationId xmlns:a16="http://schemas.microsoft.com/office/drawing/2014/main" id="{F47D41FD-57A5-7CC9-58D3-3ACA20265E6C}"/>
              </a:ext>
            </a:extLst>
          </p:cNvPr>
          <p:cNvSpPr>
            <a:spLocks noGrp="1"/>
          </p:cNvSpPr>
          <p:nvPr>
            <p:ph type="dt" sz="half" idx="10"/>
          </p:nvPr>
        </p:nvSpPr>
        <p:spPr/>
        <p:txBody>
          <a:bodyPr/>
          <a:lstStyle/>
          <a:p>
            <a:fld id="{CF4969BF-940B-4FBC-8397-235C5A271474}" type="datetime1">
              <a:rPr lang="en-US" smtClean="0"/>
              <a:t>11/11/2025</a:t>
            </a:fld>
            <a:endParaRPr lang="en-US"/>
          </a:p>
        </p:txBody>
      </p:sp>
      <p:sp>
        <p:nvSpPr>
          <p:cNvPr id="7" name="Slide Number Placeholder 6">
            <a:extLst>
              <a:ext uri="{FF2B5EF4-FFF2-40B4-BE49-F238E27FC236}">
                <a16:creationId xmlns:a16="http://schemas.microsoft.com/office/drawing/2014/main" id="{6EACC530-F0C1-526A-3F3A-EA8A7A29A70E}"/>
              </a:ext>
            </a:extLst>
          </p:cNvPr>
          <p:cNvSpPr>
            <a:spLocks noGrp="1"/>
          </p:cNvSpPr>
          <p:nvPr>
            <p:ph type="sldNum" sz="quarter" idx="12"/>
          </p:nvPr>
        </p:nvSpPr>
        <p:spPr/>
        <p:txBody>
          <a:bodyPr/>
          <a:lstStyle/>
          <a:p>
            <a:fld id="{DDF60B60-82CA-4BB9-BA6E-A62FADF2374B}" type="slidenum">
              <a:rPr lang="en-US" smtClean="0"/>
              <a:t>‹#›</a:t>
            </a:fld>
            <a:endParaRPr lang="en-US"/>
          </a:p>
        </p:txBody>
      </p:sp>
      <p:cxnSp>
        <p:nvCxnSpPr>
          <p:cNvPr id="9" name="Straight Connector 8">
            <a:extLst>
              <a:ext uri="{FF2B5EF4-FFF2-40B4-BE49-F238E27FC236}">
                <a16:creationId xmlns:a16="http://schemas.microsoft.com/office/drawing/2014/main" id="{09332F2A-AF1E-7A2E-F872-24CEC59A2C2B}"/>
              </a:ext>
            </a:extLst>
          </p:cNvPr>
          <p:cNvCxnSpPr>
            <a:cxnSpLocks/>
          </p:cNvCxnSpPr>
          <p:nvPr/>
        </p:nvCxnSpPr>
        <p:spPr>
          <a:xfrm>
            <a:off x="4643464"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041477D-FCE4-BE8D-ED72-1A4C8D664981}"/>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340956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Conclusion">
    <p:bg>
      <p:bgRef idx="1001">
        <a:schemeClr val="bg2"/>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5319627-2791-E32D-91B0-857B27F822FB}"/>
              </a:ext>
            </a:extLst>
          </p:cNvPr>
          <p:cNvSpPr/>
          <p:nvPr/>
        </p:nvSpPr>
        <p:spPr>
          <a:xfrm>
            <a:off x="0" y="0"/>
            <a:ext cx="12192000" cy="6858000"/>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57200" y="1034473"/>
            <a:ext cx="11122508" cy="1993399"/>
          </a:xfrm>
        </p:spPr>
        <p:txBody>
          <a:bodyPr anchor="b">
            <a:normAutofit/>
          </a:bodyPr>
          <a:lstStyle>
            <a:lvl1pPr>
              <a:defRPr sz="6000" cap="all" baseline="0">
                <a:solidFill>
                  <a:schemeClr val="accent1"/>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457199" y="3528206"/>
            <a:ext cx="11122509" cy="2754253"/>
          </a:xfrm>
        </p:spPr>
        <p:txBody>
          <a:bodyPr vert="horz" lIns="91440" tIns="45720" rIns="91440" bIns="45720" rtlCol="0">
            <a:normAutofit/>
          </a:bodyPr>
          <a:lstStyle>
            <a:lvl1pPr marL="0" indent="0">
              <a:buNone/>
              <a:defRPr lang="en-US" dirty="0">
                <a:solidFill>
                  <a:schemeClr val="tx2"/>
                </a:solidFill>
              </a:defRPr>
            </a:lvl1pPr>
            <a:lvl2pPr marL="228600" indent="0">
              <a:buNone/>
              <a:defRPr lang="en-US" dirty="0">
                <a:solidFill>
                  <a:schemeClr val="tx2"/>
                </a:solidFill>
              </a:defRPr>
            </a:lvl2pPr>
            <a:lvl3pPr marL="457200" indent="0">
              <a:buNone/>
              <a:defRPr lang="en-US" dirty="0">
                <a:solidFill>
                  <a:schemeClr val="tx2"/>
                </a:solidFill>
              </a:defRPr>
            </a:lvl3pPr>
            <a:lvl4pPr marL="685800" indent="0">
              <a:buNone/>
              <a:defRPr lang="en-US" dirty="0">
                <a:solidFill>
                  <a:schemeClr val="tx2"/>
                </a:solidFill>
              </a:defRPr>
            </a:lvl4pPr>
            <a:lvl5pPr marL="914400" indent="0">
              <a:buNone/>
              <a:defRPr lang="en-US" dirty="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57200" y="6445997"/>
            <a:ext cx="3949302" cy="365125"/>
          </a:xfrm>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2"/>
                </a:solidFill>
              </a:defRPr>
            </a:lvl1pPr>
          </a:lstStyle>
          <a:p>
            <a:fld id="{1DBA68D7-9D7C-42B8-BD6B-A4B9C6BE522F}" type="datetime1">
              <a:rPr lang="en-US" smtClean="0"/>
              <a:t>11/11/2025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11" name="Straight Connector 10">
            <a:extLst>
              <a:ext uri="{FF2B5EF4-FFF2-40B4-BE49-F238E27FC236}">
                <a16:creationId xmlns:a16="http://schemas.microsoft.com/office/drawing/2014/main" id="{E2128EF9-7F8A-2F1B-41F7-2CA02A35CCA7}"/>
              </a:ext>
            </a:extLst>
          </p:cNvPr>
          <p:cNvCxnSpPr>
            <a:cxnSpLocks/>
          </p:cNvCxnSpPr>
          <p:nvPr/>
        </p:nvCxnSpPr>
        <p:spPr>
          <a:xfrm flipH="1">
            <a:off x="0" y="3191402"/>
            <a:ext cx="12192000" cy="0"/>
          </a:xfrm>
          <a:prstGeom prst="line">
            <a:avLst/>
          </a:prstGeom>
          <a:ln w="12700">
            <a:solidFill>
              <a:schemeClr val="tx1">
                <a:lumMod val="75000"/>
                <a:lumOff val="25000"/>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477608"/>
      </p:ext>
    </p:extLst>
  </p:cSld>
  <p:clrMapOvr>
    <a:overrideClrMapping bg1="lt1" tx1="dk1" bg2="lt2" tx2="dk2" accent1="accent1" accent2="accent2" accent3="accent3" accent4="accent4" accent5="accent5" accent6="accent6" hlink="hlink" folHlink="folHlink"/>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cSld name="Conclusion 2">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7CD7571-736E-B4CB-34E0-C8B31B5A98C2}"/>
              </a:ext>
            </a:extLst>
          </p:cNvPr>
          <p:cNvSpPr/>
          <p:nvPr/>
        </p:nvSpPr>
        <p:spPr>
          <a:xfrm>
            <a:off x="0" y="0"/>
            <a:ext cx="12192000" cy="6858000"/>
          </a:xfrm>
          <a:prstGeom prst="rect">
            <a:avLst/>
          </a:prstGeom>
          <a:solidFill>
            <a:schemeClr val="bg2">
              <a:lumMod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457200" y="1034473"/>
            <a:ext cx="6768193" cy="1993399"/>
          </a:xfrm>
        </p:spPr>
        <p:txBody>
          <a:bodyPr anchor="b">
            <a:normAutofit/>
          </a:bodyPr>
          <a:lstStyle>
            <a:lvl1pPr>
              <a:defRPr sz="6000" cap="all" baseline="0">
                <a:solidFill>
                  <a:schemeClr val="accent1"/>
                </a:solidFill>
              </a:defRPr>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457200" y="3528206"/>
            <a:ext cx="6768193" cy="1794899"/>
          </a:xfrm>
        </p:spPr>
        <p:txBody>
          <a:bodyPr vert="horz" lIns="91440" tIns="45720" rIns="91440" bIns="45720" rtlCol="0">
            <a:normAutofit/>
          </a:bodyPr>
          <a:lstStyle>
            <a:lvl1pPr marL="0" indent="0">
              <a:buNone/>
              <a:defRPr lang="en-US" dirty="0">
                <a:solidFill>
                  <a:schemeClr val="tx2"/>
                </a:solidFill>
              </a:defRPr>
            </a:lvl1pPr>
            <a:lvl2pPr marL="228600" indent="0">
              <a:buNone/>
              <a:defRPr lang="en-US" dirty="0">
                <a:solidFill>
                  <a:schemeClr val="tx2"/>
                </a:solidFill>
              </a:defRPr>
            </a:lvl2pPr>
            <a:lvl3pPr marL="457200" indent="0">
              <a:buNone/>
              <a:defRPr lang="en-US" dirty="0">
                <a:solidFill>
                  <a:schemeClr val="tx2"/>
                </a:solidFill>
              </a:defRPr>
            </a:lvl3pPr>
            <a:lvl4pPr marL="685800" indent="0">
              <a:buNone/>
              <a:defRPr lang="en-US" dirty="0">
                <a:solidFill>
                  <a:schemeClr val="tx2"/>
                </a:solidFill>
              </a:defRPr>
            </a:lvl4pPr>
            <a:lvl5pPr marL="914400" indent="0">
              <a:buNone/>
              <a:defRPr lang="en-US" dirty="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a:xfrm>
            <a:off x="457200" y="6445997"/>
            <a:ext cx="3949302" cy="365125"/>
          </a:xfrm>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lvl1pPr>
              <a:defRPr>
                <a:solidFill>
                  <a:schemeClr val="tx2"/>
                </a:solidFill>
              </a:defRPr>
            </a:lvl1pPr>
          </a:lstStyle>
          <a:p>
            <a:fld id="{1F39104F-A6E3-4FB2-902A-A12FD9746726}" type="datetime1">
              <a:rPr lang="en-US" smtClean="0"/>
              <a:t>11/11/2025</a:t>
            </a:fld>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11" name="Straight Connector 10">
            <a:extLst>
              <a:ext uri="{FF2B5EF4-FFF2-40B4-BE49-F238E27FC236}">
                <a16:creationId xmlns:a16="http://schemas.microsoft.com/office/drawing/2014/main" id="{E2128EF9-7F8A-2F1B-41F7-2CA02A35CCA7}"/>
              </a:ext>
            </a:extLst>
          </p:cNvPr>
          <p:cNvCxnSpPr>
            <a:cxnSpLocks/>
          </p:cNvCxnSpPr>
          <p:nvPr/>
        </p:nvCxnSpPr>
        <p:spPr>
          <a:xfrm flipH="1">
            <a:off x="0" y="3191402"/>
            <a:ext cx="12192000" cy="0"/>
          </a:xfrm>
          <a:prstGeom prst="line">
            <a:avLst/>
          </a:prstGeom>
          <a:ln w="12700">
            <a:solidFill>
              <a:schemeClr val="tx1">
                <a:lumMod val="75000"/>
                <a:lumOff val="25000"/>
                <a:alpha val="3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5089216"/>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09CE9-F18C-5020-CF43-5960AFE654F6}"/>
              </a:ext>
            </a:extLst>
          </p:cNvPr>
          <p:cNvSpPr>
            <a:spLocks noGrp="1"/>
          </p:cNvSpPr>
          <p:nvPr>
            <p:ph type="ctrTitle"/>
          </p:nvPr>
        </p:nvSpPr>
        <p:spPr>
          <a:xfrm>
            <a:off x="2096430" y="1226087"/>
            <a:ext cx="7961965" cy="3290611"/>
          </a:xfrm>
        </p:spPr>
        <p:txBody>
          <a:bodyPr anchor="ctr">
            <a:normAutofit/>
          </a:bodyPr>
          <a:lstStyle>
            <a:lvl1pPr algn="ctr">
              <a:defRPr sz="4800">
                <a:solidFill>
                  <a:schemeClr val="tx2">
                    <a:alpha val="90000"/>
                  </a:schemeClr>
                </a:solidFill>
              </a:defRPr>
            </a:lvl1pPr>
          </a:lstStyle>
          <a:p>
            <a:r>
              <a:rPr lang="en-US"/>
              <a:t>Click to edit Master title style</a:t>
            </a:r>
          </a:p>
        </p:txBody>
      </p:sp>
      <p:sp>
        <p:nvSpPr>
          <p:cNvPr id="3" name="Subtitle 2">
            <a:extLst>
              <a:ext uri="{FF2B5EF4-FFF2-40B4-BE49-F238E27FC236}">
                <a16:creationId xmlns:a16="http://schemas.microsoft.com/office/drawing/2014/main" id="{A16B3AA5-F8D6-AB69-241F-6F8F1DD41E55}"/>
              </a:ext>
            </a:extLst>
          </p:cNvPr>
          <p:cNvSpPr>
            <a:spLocks noGrp="1"/>
          </p:cNvSpPr>
          <p:nvPr>
            <p:ph type="subTitle" idx="1"/>
          </p:nvPr>
        </p:nvSpPr>
        <p:spPr>
          <a:xfrm>
            <a:off x="2676941" y="5812260"/>
            <a:ext cx="6838118" cy="702946"/>
          </a:xfrm>
        </p:spPr>
        <p:txBody>
          <a:bodyPr anchor="ctr">
            <a:normAutofit/>
          </a:bodyPr>
          <a:lstStyle>
            <a:lvl1pPr marL="0" indent="0" algn="ctr">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AE78127-77D8-DF99-4AE0-F322800B057B}"/>
              </a:ext>
            </a:extLst>
          </p:cNvPr>
          <p:cNvSpPr>
            <a:spLocks noGrp="1"/>
          </p:cNvSpPr>
          <p:nvPr>
            <p:ph type="ftr" sz="quarter" idx="11"/>
          </p:nvPr>
        </p:nvSpPr>
        <p:spPr>
          <a:xfrm>
            <a:off x="640080" y="6445997"/>
            <a:ext cx="3777327" cy="365125"/>
          </a:xfrm>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D2D04168-7304-004B-C2F6-42E38FDC5908}"/>
              </a:ext>
            </a:extLst>
          </p:cNvPr>
          <p:cNvSpPr>
            <a:spLocks noGrp="1"/>
          </p:cNvSpPr>
          <p:nvPr>
            <p:ph type="dt" sz="half" idx="10"/>
          </p:nvPr>
        </p:nvSpPr>
        <p:spPr/>
        <p:txBody>
          <a:bodyPr/>
          <a:lstStyle>
            <a:lvl1pPr>
              <a:defRPr>
                <a:solidFill>
                  <a:schemeClr val="tx2"/>
                </a:solidFill>
              </a:defRPr>
            </a:lvl1pPr>
          </a:lstStyle>
          <a:p>
            <a:fld id="{8A278C13-F8B8-4237-9811-6A882F130BDA}" type="datetime1">
              <a:rPr lang="en-US" smtClean="0"/>
              <a:t>11/11/2025</a:t>
            </a:fld>
            <a:endParaRPr lang="en-US"/>
          </a:p>
        </p:txBody>
      </p:sp>
      <p:sp>
        <p:nvSpPr>
          <p:cNvPr id="6" name="Slide Number Placeholder 5">
            <a:extLst>
              <a:ext uri="{FF2B5EF4-FFF2-40B4-BE49-F238E27FC236}">
                <a16:creationId xmlns:a16="http://schemas.microsoft.com/office/drawing/2014/main" id="{D7C58464-EE0F-215A-2FA8-F434687B9E7A}"/>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77C4A186-7A3C-2849-F4A7-5B5565EB29E6}"/>
              </a:ext>
            </a:extLst>
          </p:cNvPr>
          <p:cNvCxnSpPr>
            <a:cxnSpLocks/>
          </p:cNvCxnSpPr>
          <p:nvPr/>
        </p:nvCxnSpPr>
        <p:spPr>
          <a:xfrm flipH="1">
            <a:off x="0" y="5469467"/>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92B7528-295D-CD0F-0521-B5C01EAC12DD}"/>
              </a:ext>
            </a:extLst>
          </p:cNvPr>
          <p:cNvCxnSpPr>
            <a:cxnSpLocks/>
          </p:cNvCxnSpPr>
          <p:nvPr/>
        </p:nvCxnSpPr>
        <p:spPr>
          <a:xfrm>
            <a:off x="4572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26261A6-5928-598A-5A46-6855CE4DF282}"/>
              </a:ext>
            </a:extLst>
          </p:cNvPr>
          <p:cNvCxnSpPr>
            <a:cxnSpLocks/>
          </p:cNvCxnSpPr>
          <p:nvPr/>
        </p:nvCxnSpPr>
        <p:spPr>
          <a:xfrm>
            <a:off x="11734800" y="0"/>
            <a:ext cx="0" cy="685800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0126382"/>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2">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09CE9-F18C-5020-CF43-5960AFE654F6}"/>
              </a:ext>
            </a:extLst>
          </p:cNvPr>
          <p:cNvSpPr>
            <a:spLocks noGrp="1"/>
          </p:cNvSpPr>
          <p:nvPr>
            <p:ph type="ctrTitle"/>
          </p:nvPr>
        </p:nvSpPr>
        <p:spPr>
          <a:xfrm>
            <a:off x="1636222" y="1246912"/>
            <a:ext cx="8919556" cy="3050766"/>
          </a:xfrm>
        </p:spPr>
        <p:txBody>
          <a:bodyPr anchor="ctr">
            <a:normAutofit/>
          </a:bodyPr>
          <a:lstStyle>
            <a:lvl1pPr algn="ctr">
              <a:defRPr sz="5400">
                <a:solidFill>
                  <a:schemeClr val="tx2">
                    <a:alpha val="90000"/>
                  </a:schemeClr>
                </a:solidFill>
              </a:defRPr>
            </a:lvl1pPr>
          </a:lstStyle>
          <a:p>
            <a:r>
              <a:rPr lang="en-US"/>
              <a:t>Click to edit Master title style</a:t>
            </a:r>
          </a:p>
        </p:txBody>
      </p:sp>
      <p:sp>
        <p:nvSpPr>
          <p:cNvPr id="3" name="Subtitle 2">
            <a:extLst>
              <a:ext uri="{FF2B5EF4-FFF2-40B4-BE49-F238E27FC236}">
                <a16:creationId xmlns:a16="http://schemas.microsoft.com/office/drawing/2014/main" id="{A16B3AA5-F8D6-AB69-241F-6F8F1DD41E55}"/>
              </a:ext>
            </a:extLst>
          </p:cNvPr>
          <p:cNvSpPr>
            <a:spLocks noGrp="1"/>
          </p:cNvSpPr>
          <p:nvPr>
            <p:ph type="subTitle" idx="1"/>
          </p:nvPr>
        </p:nvSpPr>
        <p:spPr>
          <a:xfrm>
            <a:off x="2451378" y="5345199"/>
            <a:ext cx="7289245" cy="1184035"/>
          </a:xfrm>
        </p:spPr>
        <p:txBody>
          <a:bodyPr anchor="ctr">
            <a:normAutofit/>
          </a:bodyPr>
          <a:lstStyle>
            <a:lvl1pPr marL="0" indent="0" algn="ctr">
              <a:buNone/>
              <a:defRPr sz="180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AE78127-77D8-DF99-4AE0-F322800B057B}"/>
              </a:ext>
            </a:extLst>
          </p:cNvPr>
          <p:cNvSpPr>
            <a:spLocks noGrp="1"/>
          </p:cNvSpPr>
          <p:nvPr>
            <p:ph type="ftr" sz="quarter" idx="11"/>
          </p:nvPr>
        </p:nvSpPr>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D2D04168-7304-004B-C2F6-42E38FDC5908}"/>
              </a:ext>
            </a:extLst>
          </p:cNvPr>
          <p:cNvSpPr>
            <a:spLocks noGrp="1"/>
          </p:cNvSpPr>
          <p:nvPr>
            <p:ph type="dt" sz="half" idx="10"/>
          </p:nvPr>
        </p:nvSpPr>
        <p:spPr/>
        <p:txBody>
          <a:bodyPr/>
          <a:lstStyle>
            <a:lvl1pPr>
              <a:defRPr>
                <a:solidFill>
                  <a:schemeClr val="tx2"/>
                </a:solidFill>
              </a:defRPr>
            </a:lvl1pPr>
          </a:lstStyle>
          <a:p>
            <a:fld id="{3545FD76-1DE6-4A1C-9609-D2819734F8F3}" type="datetime1">
              <a:rPr lang="en-US" smtClean="0"/>
              <a:t>11/11/2025</a:t>
            </a:fld>
            <a:endParaRPr lang="en-US"/>
          </a:p>
        </p:txBody>
      </p:sp>
      <p:sp>
        <p:nvSpPr>
          <p:cNvPr id="6" name="Slide Number Placeholder 5">
            <a:extLst>
              <a:ext uri="{FF2B5EF4-FFF2-40B4-BE49-F238E27FC236}">
                <a16:creationId xmlns:a16="http://schemas.microsoft.com/office/drawing/2014/main" id="{D7C58464-EE0F-215A-2FA8-F434687B9E7A}"/>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77C4A186-7A3C-2849-F4A7-5B5565EB29E6}"/>
              </a:ext>
            </a:extLst>
          </p:cNvPr>
          <p:cNvCxnSpPr>
            <a:cxnSpLocks/>
          </p:cNvCxnSpPr>
          <p:nvPr/>
        </p:nvCxnSpPr>
        <p:spPr>
          <a:xfrm flipH="1">
            <a:off x="0" y="5016433"/>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0C7E87E-EC44-47F9-6172-5EEA03DE5D87}"/>
              </a:ext>
            </a:extLst>
          </p:cNvPr>
          <p:cNvCxnSpPr>
            <a:cxnSpLocks/>
          </p:cNvCxnSpPr>
          <p:nvPr/>
        </p:nvCxnSpPr>
        <p:spPr>
          <a:xfrm flipH="1">
            <a:off x="0" y="459932"/>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5968242"/>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Title 3">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09CE9-F18C-5020-CF43-5960AFE654F6}"/>
              </a:ext>
            </a:extLst>
          </p:cNvPr>
          <p:cNvSpPr>
            <a:spLocks noGrp="1"/>
          </p:cNvSpPr>
          <p:nvPr>
            <p:ph type="ctrTitle"/>
          </p:nvPr>
        </p:nvSpPr>
        <p:spPr>
          <a:xfrm>
            <a:off x="2950265" y="1400657"/>
            <a:ext cx="6291470" cy="3290611"/>
          </a:xfrm>
        </p:spPr>
        <p:txBody>
          <a:bodyPr anchor="ctr">
            <a:normAutofit/>
          </a:bodyPr>
          <a:lstStyle>
            <a:lvl1pPr algn="ctr">
              <a:defRPr sz="4800">
                <a:solidFill>
                  <a:schemeClr val="tx2">
                    <a:lumMod val="90000"/>
                    <a:alpha val="80000"/>
                  </a:schemeClr>
                </a:solidFill>
              </a:defRPr>
            </a:lvl1pPr>
          </a:lstStyle>
          <a:p>
            <a:r>
              <a:rPr lang="en-US"/>
              <a:t>Click to edit Master title style</a:t>
            </a:r>
          </a:p>
        </p:txBody>
      </p:sp>
      <p:sp>
        <p:nvSpPr>
          <p:cNvPr id="3" name="Subtitle 2">
            <a:extLst>
              <a:ext uri="{FF2B5EF4-FFF2-40B4-BE49-F238E27FC236}">
                <a16:creationId xmlns:a16="http://schemas.microsoft.com/office/drawing/2014/main" id="{A16B3AA5-F8D6-AB69-241F-6F8F1DD41E55}"/>
              </a:ext>
            </a:extLst>
          </p:cNvPr>
          <p:cNvSpPr>
            <a:spLocks noGrp="1"/>
          </p:cNvSpPr>
          <p:nvPr>
            <p:ph type="subTitle" idx="1"/>
          </p:nvPr>
        </p:nvSpPr>
        <p:spPr>
          <a:xfrm>
            <a:off x="2676941" y="5812260"/>
            <a:ext cx="6838118" cy="702946"/>
          </a:xfrm>
        </p:spPr>
        <p:txBody>
          <a:bodyPr anchor="ctr">
            <a:normAutofit/>
          </a:bodyPr>
          <a:lstStyle>
            <a:lvl1pPr marL="0" indent="0" algn="ctr">
              <a:buNone/>
              <a:defRPr sz="1800">
                <a:solidFill>
                  <a:schemeClr val="tx2">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AE78127-77D8-DF99-4AE0-F322800B057B}"/>
              </a:ext>
            </a:extLst>
          </p:cNvPr>
          <p:cNvSpPr>
            <a:spLocks noGrp="1"/>
          </p:cNvSpPr>
          <p:nvPr>
            <p:ph type="ftr" sz="quarter" idx="11"/>
          </p:nvPr>
        </p:nvSpPr>
        <p:spPr/>
        <p:txBody>
          <a:bodyPr/>
          <a:lstStyle>
            <a:lvl1pPr>
              <a:defRPr>
                <a:solidFill>
                  <a:schemeClr val="tx2">
                    <a:alpha val="80000"/>
                  </a:schemeClr>
                </a:solidFill>
              </a:defRPr>
            </a:lvl1pPr>
          </a:lstStyle>
          <a:p>
            <a:r>
              <a:rPr lang="en-US"/>
              <a:t>Sample Footer Text</a:t>
            </a:r>
          </a:p>
        </p:txBody>
      </p:sp>
      <p:sp>
        <p:nvSpPr>
          <p:cNvPr id="4" name="Date Placeholder 3">
            <a:extLst>
              <a:ext uri="{FF2B5EF4-FFF2-40B4-BE49-F238E27FC236}">
                <a16:creationId xmlns:a16="http://schemas.microsoft.com/office/drawing/2014/main" id="{D2D04168-7304-004B-C2F6-42E38FDC5908}"/>
              </a:ext>
            </a:extLst>
          </p:cNvPr>
          <p:cNvSpPr>
            <a:spLocks noGrp="1"/>
          </p:cNvSpPr>
          <p:nvPr>
            <p:ph type="dt" sz="half" idx="10"/>
          </p:nvPr>
        </p:nvSpPr>
        <p:spPr/>
        <p:txBody>
          <a:bodyPr/>
          <a:lstStyle>
            <a:lvl1pPr>
              <a:defRPr>
                <a:solidFill>
                  <a:schemeClr val="tx2">
                    <a:alpha val="80000"/>
                  </a:schemeClr>
                </a:solidFill>
              </a:defRPr>
            </a:lvl1pPr>
          </a:lstStyle>
          <a:p>
            <a:fld id="{014AE7A1-FDDE-474D-BCD9-88FCF250514D}" type="datetime1">
              <a:rPr lang="en-US" smtClean="0"/>
              <a:t>11/11/2025</a:t>
            </a:fld>
            <a:endParaRPr lang="en-US"/>
          </a:p>
        </p:txBody>
      </p:sp>
      <p:sp>
        <p:nvSpPr>
          <p:cNvPr id="6" name="Slide Number Placeholder 5">
            <a:extLst>
              <a:ext uri="{FF2B5EF4-FFF2-40B4-BE49-F238E27FC236}">
                <a16:creationId xmlns:a16="http://schemas.microsoft.com/office/drawing/2014/main" id="{D7C58464-EE0F-215A-2FA8-F434687B9E7A}"/>
              </a:ext>
            </a:extLst>
          </p:cNvPr>
          <p:cNvSpPr>
            <a:spLocks noGrp="1"/>
          </p:cNvSpPr>
          <p:nvPr>
            <p:ph type="sldNum" sz="quarter" idx="12"/>
          </p:nvPr>
        </p:nvSpPr>
        <p:spPr/>
        <p:txBody>
          <a:bodyPr/>
          <a:lstStyle>
            <a:lvl1pPr>
              <a:defRPr>
                <a:solidFill>
                  <a:schemeClr val="tx2">
                    <a:alpha val="80000"/>
                  </a:schemeClr>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77C4A186-7A3C-2849-F4A7-5B5565EB29E6}"/>
              </a:ext>
            </a:extLst>
          </p:cNvPr>
          <p:cNvCxnSpPr>
            <a:cxnSpLocks/>
          </p:cNvCxnSpPr>
          <p:nvPr/>
        </p:nvCxnSpPr>
        <p:spPr>
          <a:xfrm flipH="1">
            <a:off x="0" y="5469467"/>
            <a:ext cx="12192000" cy="0"/>
          </a:xfrm>
          <a:prstGeom prst="line">
            <a:avLst/>
          </a:prstGeom>
          <a:ln w="9525">
            <a:solidFill>
              <a:schemeClr val="tx2">
                <a:lumMod val="9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5860F39-D33B-13B7-DD5E-58C8CE6DCE69}"/>
              </a:ext>
            </a:extLst>
          </p:cNvPr>
          <p:cNvCxnSpPr>
            <a:cxnSpLocks/>
          </p:cNvCxnSpPr>
          <p:nvPr/>
        </p:nvCxnSpPr>
        <p:spPr>
          <a:xfrm>
            <a:off x="2317750" y="0"/>
            <a:ext cx="0" cy="6858000"/>
          </a:xfrm>
          <a:prstGeom prst="line">
            <a:avLst/>
          </a:prstGeom>
          <a:ln w="9525">
            <a:solidFill>
              <a:schemeClr val="tx2">
                <a:lumMod val="9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417974A-33A9-A10C-D982-114045377C2E}"/>
              </a:ext>
            </a:extLst>
          </p:cNvPr>
          <p:cNvCxnSpPr>
            <a:cxnSpLocks/>
          </p:cNvCxnSpPr>
          <p:nvPr/>
        </p:nvCxnSpPr>
        <p:spPr>
          <a:xfrm>
            <a:off x="9874250" y="0"/>
            <a:ext cx="0" cy="6858000"/>
          </a:xfrm>
          <a:prstGeom prst="line">
            <a:avLst/>
          </a:prstGeom>
          <a:ln w="9525">
            <a:solidFill>
              <a:schemeClr val="tx2">
                <a:lumMod val="90000"/>
                <a:alpha val="2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0C7E87E-EC44-47F9-6172-5EEA03DE5D87}"/>
              </a:ext>
            </a:extLst>
          </p:cNvPr>
          <p:cNvCxnSpPr>
            <a:cxnSpLocks/>
          </p:cNvCxnSpPr>
          <p:nvPr/>
        </p:nvCxnSpPr>
        <p:spPr>
          <a:xfrm flipH="1">
            <a:off x="0" y="459932"/>
            <a:ext cx="12192000" cy="0"/>
          </a:xfrm>
          <a:prstGeom prst="line">
            <a:avLst/>
          </a:prstGeom>
          <a:ln w="9525">
            <a:solidFill>
              <a:schemeClr val="tx2">
                <a:lumMod val="90000"/>
                <a:alpha val="2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4837113"/>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22D6AD5-6168-B411-89A9-90C82303B25C}"/>
              </a:ext>
            </a:extLst>
          </p:cNvPr>
          <p:cNvSpPr/>
          <p:nvPr/>
        </p:nvSpPr>
        <p:spPr>
          <a:xfrm>
            <a:off x="0" y="0"/>
            <a:ext cx="12192000"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EC6DA0-2CB8-AFC5-DB06-AB9235983979}"/>
              </a:ext>
            </a:extLst>
          </p:cNvPr>
          <p:cNvSpPr>
            <a:spLocks noGrp="1"/>
          </p:cNvSpPr>
          <p:nvPr>
            <p:ph type="title"/>
          </p:nvPr>
        </p:nvSpPr>
        <p:spPr>
          <a:xfrm>
            <a:off x="457200" y="2838087"/>
            <a:ext cx="8932653" cy="3312544"/>
          </a:xfrm>
        </p:spPr>
        <p:txBody>
          <a:bodyPr anchor="b">
            <a:normAutofit/>
          </a:bodyPr>
          <a:lstStyle>
            <a:lvl1pPr>
              <a:lnSpc>
                <a:spcPct val="80000"/>
              </a:lnSpc>
              <a:defRPr sz="6600" cap="all" baseline="0">
                <a:solidFill>
                  <a:schemeClr val="tx2">
                    <a:alpha val="55000"/>
                  </a:schemeClr>
                </a:solidFill>
              </a:defRPr>
            </a:lvl1pPr>
          </a:lstStyle>
          <a:p>
            <a:r>
              <a:rPr lang="en-US"/>
              <a:t>Click to edit Master title style</a:t>
            </a:r>
          </a:p>
        </p:txBody>
      </p:sp>
      <p:sp>
        <p:nvSpPr>
          <p:cNvPr id="3" name="Text Placeholder 2">
            <a:extLst>
              <a:ext uri="{FF2B5EF4-FFF2-40B4-BE49-F238E27FC236}">
                <a16:creationId xmlns:a16="http://schemas.microsoft.com/office/drawing/2014/main" id="{88E16A9F-28B9-2207-66D3-D952EB7EC876}"/>
              </a:ext>
            </a:extLst>
          </p:cNvPr>
          <p:cNvSpPr>
            <a:spLocks noGrp="1"/>
          </p:cNvSpPr>
          <p:nvPr>
            <p:ph type="body" idx="1"/>
          </p:nvPr>
        </p:nvSpPr>
        <p:spPr>
          <a:xfrm>
            <a:off x="685800" y="-789870"/>
            <a:ext cx="10515600" cy="638352"/>
          </a:xfrm>
        </p:spPr>
        <p:txBody>
          <a:bodyPr>
            <a:normAutofit/>
          </a:bodyPr>
          <a:lstStyle>
            <a:lvl1pPr marL="0" indent="0">
              <a:buNone/>
              <a:defRPr sz="2000">
                <a:solidFill>
                  <a:schemeClr val="bg2"/>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28B3F77F-C41D-1011-B9F4-A5DE814F43EF}"/>
              </a:ext>
            </a:extLst>
          </p:cNvPr>
          <p:cNvSpPr>
            <a:spLocks noGrp="1"/>
          </p:cNvSpPr>
          <p:nvPr>
            <p:ph type="ftr" sz="quarter" idx="11"/>
          </p:nvPr>
        </p:nvSpPr>
        <p:spPr>
          <a:xfrm>
            <a:off x="457200" y="6445997"/>
            <a:ext cx="3751081" cy="365125"/>
          </a:xfrm>
        </p:spPr>
        <p:txBody>
          <a:bodyPr/>
          <a:lstStyle>
            <a:lvl1pPr>
              <a:defRPr>
                <a:solidFill>
                  <a:schemeClr val="tx2"/>
                </a:solidFill>
              </a:defRPr>
            </a:lvl1pPr>
          </a:lstStyle>
          <a:p>
            <a:r>
              <a:rPr lang="en-US"/>
              <a:t>Sample Footer Text</a:t>
            </a:r>
          </a:p>
        </p:txBody>
      </p:sp>
      <p:sp>
        <p:nvSpPr>
          <p:cNvPr id="4" name="Date Placeholder 3">
            <a:extLst>
              <a:ext uri="{FF2B5EF4-FFF2-40B4-BE49-F238E27FC236}">
                <a16:creationId xmlns:a16="http://schemas.microsoft.com/office/drawing/2014/main" id="{E58CD507-925C-84B3-8F49-9F3B91209D8F}"/>
              </a:ext>
            </a:extLst>
          </p:cNvPr>
          <p:cNvSpPr>
            <a:spLocks noGrp="1"/>
          </p:cNvSpPr>
          <p:nvPr>
            <p:ph type="dt" sz="half" idx="10"/>
          </p:nvPr>
        </p:nvSpPr>
        <p:spPr/>
        <p:txBody>
          <a:bodyPr/>
          <a:lstStyle>
            <a:lvl1pPr>
              <a:defRPr>
                <a:solidFill>
                  <a:schemeClr val="tx2"/>
                </a:solidFill>
              </a:defRPr>
            </a:lvl1pPr>
          </a:lstStyle>
          <a:p>
            <a:fld id="{DAC6904D-FBDC-4E1E-863E-C45FAD9DD85B}" type="datetime1">
              <a:rPr lang="en-US" smtClean="0"/>
              <a:t>11/11/2025</a:t>
            </a:fld>
            <a:endParaRPr lang="en-US"/>
          </a:p>
        </p:txBody>
      </p:sp>
      <p:sp>
        <p:nvSpPr>
          <p:cNvPr id="6" name="Slide Number Placeholder 5">
            <a:extLst>
              <a:ext uri="{FF2B5EF4-FFF2-40B4-BE49-F238E27FC236}">
                <a16:creationId xmlns:a16="http://schemas.microsoft.com/office/drawing/2014/main" id="{6C13B4AE-32E8-CAFF-4A3C-6CBE4FFFA843}"/>
              </a:ext>
            </a:extLst>
          </p:cNvPr>
          <p:cNvSpPr>
            <a:spLocks noGrp="1"/>
          </p:cNvSpPr>
          <p:nvPr>
            <p:ph type="sldNum" sz="quarter" idx="12"/>
          </p:nvPr>
        </p:nvSpPr>
        <p:spPr/>
        <p:txBody>
          <a:bodyPr/>
          <a:lstStyle>
            <a:lvl1pPr>
              <a:defRPr>
                <a:solidFill>
                  <a:schemeClr val="tx2"/>
                </a:solidFill>
              </a:defRPr>
            </a:lvl1pPr>
          </a:lstStyle>
          <a:p>
            <a:fld id="{DDF60B60-82CA-4BB9-BA6E-A62FADF2374B}" type="slidenum">
              <a:rPr lang="en-US" smtClean="0"/>
              <a:t>‹#›</a:t>
            </a:fld>
            <a:endParaRPr lang="en-US"/>
          </a:p>
        </p:txBody>
      </p:sp>
      <p:cxnSp>
        <p:nvCxnSpPr>
          <p:cNvPr id="7" name="Straight Connector 6">
            <a:extLst>
              <a:ext uri="{FF2B5EF4-FFF2-40B4-BE49-F238E27FC236}">
                <a16:creationId xmlns:a16="http://schemas.microsoft.com/office/drawing/2014/main" id="{9BFA0DE8-9E4B-D747-CB64-14B8DEDC02EA}"/>
              </a:ext>
            </a:extLst>
          </p:cNvPr>
          <p:cNvCxnSpPr>
            <a:cxnSpLocks/>
          </p:cNvCxnSpPr>
          <p:nvPr/>
        </p:nvCxnSpPr>
        <p:spPr>
          <a:xfrm flipH="1">
            <a:off x="0" y="1367580"/>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1EB75EB-F27E-271A-C843-4096E1F19057}"/>
              </a:ext>
            </a:extLst>
          </p:cNvPr>
          <p:cNvCxnSpPr>
            <a:cxnSpLocks/>
          </p:cNvCxnSpPr>
          <p:nvPr/>
        </p:nvCxnSpPr>
        <p:spPr>
          <a:xfrm flipH="1">
            <a:off x="0" y="6398068"/>
            <a:ext cx="12192000" cy="0"/>
          </a:xfrm>
          <a:prstGeom prst="line">
            <a:avLst/>
          </a:prstGeom>
          <a:ln w="9525">
            <a:solidFill>
              <a:schemeClr val="tx2">
                <a:alpha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0127866"/>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theme" Target="../theme/theme1.xml"/><Relationship Id="rId5" Type="http://schemas.openxmlformats.org/officeDocument/2006/relationships/slideLayout" Target="../slideLayouts/slideLayout5.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C57148D-D60C-3359-4AC2-15A43E221742}"/>
              </a:ext>
            </a:extLst>
          </p:cNvPr>
          <p:cNvSpPr>
            <a:spLocks noGrp="1"/>
          </p:cNvSpPr>
          <p:nvPr>
            <p:ph type="title"/>
          </p:nvPr>
        </p:nvSpPr>
        <p:spPr>
          <a:xfrm>
            <a:off x="457200" y="533401"/>
            <a:ext cx="10515600" cy="1157288"/>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E1A8731C-FCAE-A05A-5A11-57005B86ABD4}"/>
              </a:ext>
            </a:extLst>
          </p:cNvPr>
          <p:cNvSpPr>
            <a:spLocks noGrp="1"/>
          </p:cNvSpPr>
          <p:nvPr>
            <p:ph type="body" idx="1"/>
          </p:nvPr>
        </p:nvSpPr>
        <p:spPr>
          <a:xfrm>
            <a:off x="457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44952E70-B2DF-717F-6373-70A688FAD82F}"/>
              </a:ext>
            </a:extLst>
          </p:cNvPr>
          <p:cNvSpPr>
            <a:spLocks noGrp="1"/>
          </p:cNvSpPr>
          <p:nvPr>
            <p:ph type="ftr" sz="quarter" idx="3"/>
          </p:nvPr>
        </p:nvSpPr>
        <p:spPr>
          <a:xfrm>
            <a:off x="457200" y="6445997"/>
            <a:ext cx="3949302" cy="365125"/>
          </a:xfrm>
          <a:prstGeom prst="rect">
            <a:avLst/>
          </a:prstGeom>
        </p:spPr>
        <p:txBody>
          <a:bodyPr vert="horz" lIns="91440" tIns="45720" rIns="91440" bIns="45720" rtlCol="0" anchor="ctr"/>
          <a:lstStyle>
            <a:lvl1pPr algn="l">
              <a:defRPr sz="900">
                <a:solidFill>
                  <a:schemeClr val="tx1">
                    <a:lumMod val="95000"/>
                    <a:lumOff val="5000"/>
                  </a:schemeClr>
                </a:solidFill>
              </a:defRPr>
            </a:lvl1pPr>
          </a:lstStyle>
          <a:p>
            <a:r>
              <a:rPr lang="en-US"/>
              <a:t>Sample Footer Text</a:t>
            </a:r>
          </a:p>
        </p:txBody>
      </p:sp>
      <p:sp>
        <p:nvSpPr>
          <p:cNvPr id="4" name="Date Placeholder 3">
            <a:extLst>
              <a:ext uri="{FF2B5EF4-FFF2-40B4-BE49-F238E27FC236}">
                <a16:creationId xmlns:a16="http://schemas.microsoft.com/office/drawing/2014/main" id="{225215E5-6146-14C5-665E-EF04630DCB32}"/>
              </a:ext>
            </a:extLst>
          </p:cNvPr>
          <p:cNvSpPr>
            <a:spLocks noGrp="1"/>
          </p:cNvSpPr>
          <p:nvPr>
            <p:ph type="dt" sz="half" idx="2"/>
          </p:nvPr>
        </p:nvSpPr>
        <p:spPr>
          <a:xfrm>
            <a:off x="9737594" y="6445997"/>
            <a:ext cx="1842115" cy="365125"/>
          </a:xfrm>
          <a:prstGeom prst="rect">
            <a:avLst/>
          </a:prstGeom>
        </p:spPr>
        <p:txBody>
          <a:bodyPr vert="horz" lIns="91440" tIns="45720" rIns="91440" bIns="45720" rtlCol="0" anchor="ctr"/>
          <a:lstStyle>
            <a:lvl1pPr algn="r">
              <a:defRPr sz="900">
                <a:solidFill>
                  <a:schemeClr val="tx1">
                    <a:lumMod val="95000"/>
                    <a:lumOff val="5000"/>
                  </a:schemeClr>
                </a:solidFill>
              </a:defRPr>
            </a:lvl1pPr>
          </a:lstStyle>
          <a:p>
            <a:fld id="{56D64244-A3D4-4B68-87F0-779EEA0C37FE}" type="datetime1">
              <a:rPr lang="en-US" smtClean="0"/>
              <a:t>11/11/2025</a:t>
            </a:fld>
            <a:endParaRPr lang="en-US"/>
          </a:p>
        </p:txBody>
      </p:sp>
      <p:sp>
        <p:nvSpPr>
          <p:cNvPr id="6" name="Slide Number Placeholder 5">
            <a:extLst>
              <a:ext uri="{FF2B5EF4-FFF2-40B4-BE49-F238E27FC236}">
                <a16:creationId xmlns:a16="http://schemas.microsoft.com/office/drawing/2014/main" id="{20E8FA3A-8706-3F4B-41CC-B024431F6200}"/>
              </a:ext>
            </a:extLst>
          </p:cNvPr>
          <p:cNvSpPr>
            <a:spLocks noGrp="1"/>
          </p:cNvSpPr>
          <p:nvPr>
            <p:ph type="sldNum" sz="quarter" idx="4"/>
          </p:nvPr>
        </p:nvSpPr>
        <p:spPr>
          <a:xfrm>
            <a:off x="11734800" y="6445997"/>
            <a:ext cx="457200" cy="365125"/>
          </a:xfrm>
          <a:prstGeom prst="rect">
            <a:avLst/>
          </a:prstGeom>
        </p:spPr>
        <p:txBody>
          <a:bodyPr vert="horz" lIns="91440" tIns="45720" rIns="91440" bIns="45720" rtlCol="0" anchor="ctr"/>
          <a:lstStyle>
            <a:lvl1pPr algn="ctr">
              <a:defRPr sz="900">
                <a:solidFill>
                  <a:schemeClr val="tx1">
                    <a:lumMod val="95000"/>
                    <a:lumOff val="5000"/>
                  </a:schemeClr>
                </a:solidFill>
              </a:defRPr>
            </a:lvl1pPr>
          </a:lstStyle>
          <a:p>
            <a:fld id="{DDF60B60-82CA-4BB9-BA6E-A62FADF2374B}" type="slidenum">
              <a:rPr lang="en-US" smtClean="0"/>
              <a:t>‹#›</a:t>
            </a:fld>
            <a:endParaRPr lang="en-US"/>
          </a:p>
        </p:txBody>
      </p:sp>
    </p:spTree>
    <p:extLst>
      <p:ext uri="{BB962C8B-B14F-4D97-AF65-F5344CB8AC3E}">
        <p14:creationId xmlns:p14="http://schemas.microsoft.com/office/powerpoint/2010/main" val="2857678996"/>
      </p:ext>
    </p:extLst>
  </p:cSld>
  <p:clrMap bg1="lt1" tx1="dk1" bg2="lt2" tx2="dk2" accent1="accent1" accent2="accent2" accent3="accent3" accent4="accent4" accent5="accent5" accent6="accent6" hlink="hlink" folHlink="folHlink"/>
  <p:sldLayoutIdLst>
    <p:sldLayoutId id="2147483666" r:id="rId1"/>
    <p:sldLayoutId id="2147483662" r:id="rId2"/>
    <p:sldLayoutId id="2147483661" r:id="rId3"/>
    <p:sldLayoutId id="2147483663" r:id="rId4"/>
    <p:sldLayoutId id="2147483665" r:id="rId5"/>
    <p:sldLayoutId id="2147483667" r:id="rId6"/>
    <p:sldLayoutId id="2147483669" r:id="rId7"/>
    <p:sldLayoutId id="2147483670" r:id="rId8"/>
    <p:sldLayoutId id="2147483671" r:id="rId9"/>
    <p:sldLayoutId id="2147483672" r:id="rId10"/>
    <p:sldLayoutId id="2147483673" r:id="rId11"/>
    <p:sldLayoutId id="2147483674" r:id="rId12"/>
    <p:sldLayoutId id="2147483675" r:id="rId13"/>
    <p:sldLayoutId id="2147483676" r:id="rId14"/>
    <p:sldLayoutId id="2147483677" r:id="rId15"/>
    <p:sldLayoutId id="2147483678" r:id="rId16"/>
    <p:sldLayoutId id="2147483679" r:id="rId17"/>
    <p:sldLayoutId id="2147483680" r:id="rId18"/>
    <p:sldLayoutId id="2147483681" r:id="rId19"/>
    <p:sldLayoutId id="2147483682" r:id="rId20"/>
    <p:sldLayoutId id="2147483683" r:id="rId21"/>
    <p:sldLayoutId id="2147483684" r:id="rId22"/>
    <p:sldLayoutId id="2147483685" r:id="rId23"/>
    <p:sldLayoutId id="2147483686" r:id="rId24"/>
    <p:sldLayoutId id="2147483687" r:id="rId25"/>
    <p:sldLayoutId id="2147483688" r:id="rId26"/>
    <p:sldLayoutId id="2147483689" r:id="rId27"/>
    <p:sldLayoutId id="2147483690" r:id="rId28"/>
    <p:sldLayoutId id="2147483691" r:id="rId29"/>
    <p:sldLayoutId id="2147483692" r:id="rId30"/>
    <p:sldLayoutId id="2147483693" r:id="rId31"/>
    <p:sldLayoutId id="2147483694" r:id="rId32"/>
    <p:sldLayoutId id="2147483695" r:id="rId33"/>
    <p:sldLayoutId id="2147483696" r:id="rId34"/>
    <p:sldLayoutId id="2147483697" r:id="rId35"/>
    <p:sldLayoutId id="2147483698" r:id="rId36"/>
    <p:sldLayoutId id="2147483699" r:id="rId37"/>
    <p:sldLayoutId id="2147483700" r:id="rId38"/>
    <p:sldLayoutId id="2147483701" r:id="rId39"/>
    <p:sldLayoutId id="2147483702" r:id="rId40"/>
    <p:sldLayoutId id="2147483703" r:id="rId41"/>
    <p:sldLayoutId id="2147483704" r:id="rId42"/>
    <p:sldLayoutId id="2147483705" r:id="rId43"/>
    <p:sldLayoutId id="2147483706" r:id="rId44"/>
    <p:sldLayoutId id="2147483707" r:id="rId45"/>
    <p:sldLayoutId id="2147483708" r:id="rId46"/>
    <p:sldLayoutId id="2147483709" r:id="rId47"/>
    <p:sldLayoutId id="2147483710" r:id="rId48"/>
    <p:sldLayoutId id="2147483711" r:id="rId49"/>
    <p:sldLayoutId id="2147483712" r:id="rId50"/>
    <p:sldLayoutId id="2147483713" r:id="rId51"/>
    <p:sldLayoutId id="2147483714" r:id="rId52"/>
    <p:sldLayoutId id="2147483715" r:id="rId53"/>
    <p:sldLayoutId id="2147483716" r:id="rId54"/>
    <p:sldLayoutId id="2147483717" r:id="rId55"/>
    <p:sldLayoutId id="2147483718" r:id="rId56"/>
    <p:sldLayoutId id="2147483719" r:id="rId57"/>
  </p:sldLayoutIdLst>
  <p:hf hdr="0"/>
  <p:txStyles>
    <p:titleStyle>
      <a:lvl1pPr algn="l" defTabSz="914400" rtl="0" eaLnBrk="1" latinLnBrk="0" hangingPunct="1">
        <a:lnSpc>
          <a:spcPct val="90000"/>
        </a:lnSpc>
        <a:spcBef>
          <a:spcPct val="0"/>
        </a:spcBef>
        <a:buNone/>
        <a:defRPr sz="3200" kern="1200">
          <a:solidFill>
            <a:schemeClr val="tx2"/>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2"/>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2"/>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2"/>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2808">
          <p15:clr>
            <a:srgbClr val="F26B43"/>
          </p15:clr>
        </p15:guide>
        <p15:guide id="3" pos="4872">
          <p15:clr>
            <a:srgbClr val="F26B43"/>
          </p15:clr>
        </p15:guide>
        <p15:guide id="4" pos="5160">
          <p15:clr>
            <a:srgbClr val="F26B43"/>
          </p15:clr>
        </p15:guide>
        <p15:guide id="5" pos="2520">
          <p15:clr>
            <a:srgbClr val="F26B43"/>
          </p15:clr>
        </p15:guide>
        <p15:guide id="6" pos="458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4.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35.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E4798-99FB-76CE-3FC4-FDA0D9B8DDE5}"/>
              </a:ext>
            </a:extLst>
          </p:cNvPr>
          <p:cNvSpPr>
            <a:spLocks noGrp="1"/>
          </p:cNvSpPr>
          <p:nvPr>
            <p:ph type="ctrTitle"/>
          </p:nvPr>
        </p:nvSpPr>
        <p:spPr>
          <a:xfrm>
            <a:off x="1636222" y="1246912"/>
            <a:ext cx="8919556" cy="3050766"/>
          </a:xfrm>
        </p:spPr>
        <p:txBody>
          <a:bodyPr anchor="ctr">
            <a:normAutofit/>
          </a:bodyPr>
          <a:lstStyle/>
          <a:p>
            <a:r>
              <a:rPr lang="en-US"/>
              <a:t>Resolving Amazon Inbound or Shipment Defects</a:t>
            </a:r>
          </a:p>
        </p:txBody>
      </p:sp>
      <p:sp>
        <p:nvSpPr>
          <p:cNvPr id="3" name="Subtitle 2">
            <a:extLst>
              <a:ext uri="{FF2B5EF4-FFF2-40B4-BE49-F238E27FC236}">
                <a16:creationId xmlns:a16="http://schemas.microsoft.com/office/drawing/2014/main" id="{BB04087D-3CAC-9F9A-7688-ACDB7D6964A3}"/>
              </a:ext>
            </a:extLst>
          </p:cNvPr>
          <p:cNvSpPr>
            <a:spLocks noGrp="1"/>
          </p:cNvSpPr>
          <p:nvPr>
            <p:ph type="subTitle" idx="1"/>
          </p:nvPr>
        </p:nvSpPr>
        <p:spPr>
          <a:xfrm>
            <a:off x="2451378" y="5345199"/>
            <a:ext cx="7289245" cy="1184035"/>
          </a:xfrm>
        </p:spPr>
        <p:txBody>
          <a:bodyPr anchor="ctr">
            <a:normAutofit/>
          </a:bodyPr>
          <a:lstStyle/>
          <a:p>
            <a:r>
              <a:rPr lang="en-US"/>
              <a:t>Effective strategies for managing shipment and inbound issues</a:t>
            </a:r>
          </a:p>
        </p:txBody>
      </p:sp>
      <p:sp>
        <p:nvSpPr>
          <p:cNvPr id="4" name="Footer Placeholder 3">
            <a:extLst>
              <a:ext uri="{FF2B5EF4-FFF2-40B4-BE49-F238E27FC236}">
                <a16:creationId xmlns:a16="http://schemas.microsoft.com/office/drawing/2014/main" id="{43A47CAC-0E73-DC6E-BA04-32FC54B3302F}"/>
              </a:ext>
            </a:extLst>
          </p:cNvPr>
          <p:cNvSpPr>
            <a:spLocks noGrp="1"/>
          </p:cNvSpPr>
          <p:nvPr>
            <p:ph type="ftr" sz="quarter" idx="11"/>
          </p:nvPr>
        </p:nvSpPr>
        <p:spPr>
          <a:xfrm>
            <a:off x="457200" y="6445997"/>
            <a:ext cx="3949302" cy="365125"/>
          </a:xfrm>
        </p:spPr>
        <p:txBody>
          <a:bodyPr anchor="ctr">
            <a:normAutofit/>
          </a:bodyPr>
          <a:lstStyle/>
          <a:p>
            <a:pPr>
              <a:spcAft>
                <a:spcPts val="600"/>
              </a:spcAft>
            </a:pPr>
            <a:r>
              <a:rPr lang="en-US" dirty="0"/>
              <a:t>By: Stephanie  Roque</a:t>
            </a:r>
          </a:p>
        </p:txBody>
      </p:sp>
      <p:sp>
        <p:nvSpPr>
          <p:cNvPr id="5" name="Date Placeholder 4">
            <a:extLst>
              <a:ext uri="{FF2B5EF4-FFF2-40B4-BE49-F238E27FC236}">
                <a16:creationId xmlns:a16="http://schemas.microsoft.com/office/drawing/2014/main" id="{FE87B72C-1F54-C781-36FA-A9F8C2400595}"/>
              </a:ext>
            </a:extLst>
          </p:cNvPr>
          <p:cNvSpPr>
            <a:spLocks noGrp="1"/>
          </p:cNvSpPr>
          <p:nvPr>
            <p:ph type="dt" sz="half" idx="10"/>
          </p:nvPr>
        </p:nvSpPr>
        <p:spPr>
          <a:xfrm>
            <a:off x="9737594" y="6445997"/>
            <a:ext cx="1842115" cy="365125"/>
          </a:xfrm>
        </p:spPr>
        <p:txBody>
          <a:bodyPr anchor="ctr">
            <a:normAutofit/>
          </a:bodyPr>
          <a:lstStyle/>
          <a:p>
            <a:pPr>
              <a:spcAft>
                <a:spcPts val="600"/>
              </a:spcAft>
            </a:pPr>
            <a:fld id="{8A278C13-F8B8-4237-9811-6A882F130BDA}" type="datetime1">
              <a:rPr lang="en-US" smtClean="0"/>
              <a:pPr>
                <a:spcAft>
                  <a:spcPts val="600"/>
                </a:spcAft>
              </a:pPr>
              <a:t>11/11/2025</a:t>
            </a:fld>
            <a:endParaRPr lang="en-US"/>
          </a:p>
        </p:txBody>
      </p:sp>
      <p:sp>
        <p:nvSpPr>
          <p:cNvPr id="6" name="Slide Number Placeholder 5">
            <a:extLst>
              <a:ext uri="{FF2B5EF4-FFF2-40B4-BE49-F238E27FC236}">
                <a16:creationId xmlns:a16="http://schemas.microsoft.com/office/drawing/2014/main" id="{AF3D7C0C-5AF3-1D50-717F-06131A1C32F1}"/>
              </a:ext>
            </a:extLst>
          </p:cNvPr>
          <p:cNvSpPr>
            <a:spLocks noGrp="1"/>
          </p:cNvSpPr>
          <p:nvPr>
            <p:ph type="sldNum" sz="quarter" idx="12"/>
          </p:nvPr>
        </p:nvSpPr>
        <p:spPr>
          <a:xfrm>
            <a:off x="11734800" y="6445997"/>
            <a:ext cx="457200" cy="365125"/>
          </a:xfrm>
        </p:spPr>
        <p:txBody>
          <a:bodyPr anchor="ctr">
            <a:normAutofit/>
          </a:bodyPr>
          <a:lstStyle/>
          <a:p>
            <a:pPr>
              <a:spcAft>
                <a:spcPts val="600"/>
              </a:spcAft>
            </a:pPr>
            <a:fld id="{DDF60B60-82CA-4BB9-BA6E-A62FADF2374B}" type="slidenum">
              <a:rPr lang="en-US" smtClean="0"/>
              <a:pPr>
                <a:spcAft>
                  <a:spcPts val="600"/>
                </a:spcAft>
              </a:pPr>
              <a:t>1</a:t>
            </a:fld>
            <a:endParaRPr lang="en-US"/>
          </a:p>
        </p:txBody>
      </p:sp>
    </p:spTree>
    <p:extLst>
      <p:ext uri="{BB962C8B-B14F-4D97-AF65-F5344CB8AC3E}">
        <p14:creationId xmlns:p14="http://schemas.microsoft.com/office/powerpoint/2010/main" val="1403769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42"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98B5C20-80BF-3A55-7DC1-4097EF096388}"/>
              </a:ext>
            </a:extLst>
          </p:cNvPr>
          <p:cNvSpPr>
            <a:spLocks noGrp="1"/>
          </p:cNvSpPr>
          <p:nvPr>
            <p:ph type="ftr" sz="quarter" idx="11"/>
          </p:nvPr>
        </p:nvSpPr>
        <p:spPr/>
        <p:txBody>
          <a:bodyPr/>
          <a:lstStyle/>
          <a:p>
            <a:r>
              <a:rPr lang="en-US" dirty="0">
                <a:solidFill>
                  <a:srgbClr val="1D3433"/>
                </a:solidFill>
              </a:rPr>
              <a:t>By: Stephanie  Roque</a:t>
            </a:r>
            <a:endParaRPr lang="en-US" dirty="0">
              <a:solidFill>
                <a:srgbClr val="000000"/>
              </a:solidFill>
            </a:endParaRPr>
          </a:p>
        </p:txBody>
      </p:sp>
      <p:sp>
        <p:nvSpPr>
          <p:cNvPr id="6" name="Date Placeholder 5">
            <a:extLst>
              <a:ext uri="{FF2B5EF4-FFF2-40B4-BE49-F238E27FC236}">
                <a16:creationId xmlns:a16="http://schemas.microsoft.com/office/drawing/2014/main" id="{3AFF5BBA-8CD7-8897-9414-E2EC65F2DE5D}"/>
              </a:ext>
            </a:extLst>
          </p:cNvPr>
          <p:cNvSpPr>
            <a:spLocks noGrp="1"/>
          </p:cNvSpPr>
          <p:nvPr>
            <p:ph type="dt" sz="half" idx="10"/>
          </p:nvPr>
        </p:nvSpPr>
        <p:spPr/>
        <p:txBody>
          <a:bodyPr/>
          <a:lstStyle/>
          <a:p>
            <a:fld id="{63E7E953-C3C8-4A4B-8817-BB1E8DE8DAD2}" type="datetime1">
              <a:rPr lang="en-US" smtClean="0"/>
              <a:t>11/11/2025</a:t>
            </a:fld>
            <a:endParaRPr lang="en-US"/>
          </a:p>
        </p:txBody>
      </p:sp>
      <p:sp>
        <p:nvSpPr>
          <p:cNvPr id="7" name="Slide Number Placeholder 6">
            <a:extLst>
              <a:ext uri="{FF2B5EF4-FFF2-40B4-BE49-F238E27FC236}">
                <a16:creationId xmlns:a16="http://schemas.microsoft.com/office/drawing/2014/main" id="{549715CE-AC50-40FE-5171-88D4D5B8C254}"/>
              </a:ext>
            </a:extLst>
          </p:cNvPr>
          <p:cNvSpPr>
            <a:spLocks noGrp="1"/>
          </p:cNvSpPr>
          <p:nvPr>
            <p:ph type="sldNum" sz="quarter" idx="12"/>
          </p:nvPr>
        </p:nvSpPr>
        <p:spPr/>
        <p:txBody>
          <a:bodyPr/>
          <a:lstStyle/>
          <a:p>
            <a:fld id="{DDF60B60-82CA-4BB9-BA6E-A62FADF2374B}" type="slidenum">
              <a:rPr lang="en-US" smtClean="0"/>
              <a:t>10</a:t>
            </a:fld>
            <a:endParaRPr lang="en-US"/>
          </a:p>
        </p:txBody>
      </p:sp>
      <p:pic>
        <p:nvPicPr>
          <p:cNvPr id="14" name="Content Placeholder 13" descr="A black and white text on a white background&#10;&#10;AI-generated content may be incorrect.">
            <a:extLst>
              <a:ext uri="{FF2B5EF4-FFF2-40B4-BE49-F238E27FC236}">
                <a16:creationId xmlns:a16="http://schemas.microsoft.com/office/drawing/2014/main" id="{BC96701A-0C4C-6B2B-2D78-C4E3A205BA95}"/>
              </a:ext>
            </a:extLst>
          </p:cNvPr>
          <p:cNvPicPr>
            <a:picLocks noGrp="1" noChangeAspect="1"/>
          </p:cNvPicPr>
          <p:nvPr>
            <p:ph idx="1"/>
          </p:nvPr>
        </p:nvPicPr>
        <p:blipFill>
          <a:blip r:embed="rId2"/>
          <a:stretch>
            <a:fillRect/>
          </a:stretch>
        </p:blipFill>
        <p:spPr>
          <a:xfrm>
            <a:off x="460781" y="401984"/>
            <a:ext cx="3719638" cy="5579457"/>
          </a:xfrm>
          <a:prstGeom prst="rect">
            <a:avLst/>
          </a:prstGeom>
        </p:spPr>
      </p:pic>
      <p:sp>
        <p:nvSpPr>
          <p:cNvPr id="15" name="TextBox 14">
            <a:extLst>
              <a:ext uri="{FF2B5EF4-FFF2-40B4-BE49-F238E27FC236}">
                <a16:creationId xmlns:a16="http://schemas.microsoft.com/office/drawing/2014/main" id="{8EDCFB3B-9A18-B1A0-10AA-F817FD03F1AD}"/>
              </a:ext>
            </a:extLst>
          </p:cNvPr>
          <p:cNvSpPr txBox="1"/>
          <p:nvPr/>
        </p:nvSpPr>
        <p:spPr>
          <a:xfrm>
            <a:off x="4829735" y="649942"/>
            <a:ext cx="6902826"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a:t>Identify Defect - Go to Seller Central &gt; Performance &gt; Account Health &gt; Inbound Performance - Review defect notifications and shipment IDs flagged by Amazon </a:t>
            </a:r>
          </a:p>
          <a:p>
            <a:pPr marL="285750" indent="-285750">
              <a:buFont typeface="Wingdings"/>
              <a:buChar char="Ø"/>
            </a:pPr>
            <a:endParaRPr lang="en-US"/>
          </a:p>
          <a:p>
            <a:pPr marL="285750" indent="-285750">
              <a:buFont typeface="Wingdings"/>
              <a:buChar char="Ø"/>
            </a:pPr>
            <a:r>
              <a:rPr lang="en-US"/>
              <a:t> Understand Defect Details - Click on the defect to see: - Defect Type - Affected SKUs - Root Cause - Impact on Account Metrics</a:t>
            </a:r>
          </a:p>
          <a:p>
            <a:pPr marL="285750" indent="-285750">
              <a:buFont typeface="Wingdings"/>
              <a:buChar char="Ø"/>
            </a:pPr>
            <a:endParaRPr lang="en-US"/>
          </a:p>
          <a:p>
            <a:pPr marL="285750" indent="-285750">
              <a:buFont typeface="Wingdings"/>
              <a:buChar char="Ø"/>
            </a:pPr>
            <a:r>
              <a:rPr lang="en-US"/>
              <a:t> Gather Documentation - Shipment ID - Packing list - Photos of packaging and labeling - Carrier tracking details (if applicable) </a:t>
            </a:r>
          </a:p>
          <a:p>
            <a:endParaRPr lang="en-US"/>
          </a:p>
          <a:p>
            <a:pPr marL="285750" indent="-285750">
              <a:buFont typeface="Wingdings"/>
              <a:buChar char="Ø"/>
            </a:pPr>
            <a:r>
              <a:rPr lang="en-US"/>
              <a:t> Correct the Issue - Fix labeling, packaging, carton dimensions, or prep compliance </a:t>
            </a:r>
          </a:p>
          <a:p>
            <a:endParaRPr lang="en-US"/>
          </a:p>
          <a:p>
            <a:pPr marL="285750" indent="-285750">
              <a:buFont typeface="Wingdings"/>
              <a:buChar char="Ø"/>
            </a:pPr>
            <a:r>
              <a:rPr lang="en-US"/>
              <a:t>Submit Resolution - Help &gt; Contact Us &gt; FBA Issue - Select Inbound Performance Defect - Provide shipment ID, explanation, and documents </a:t>
            </a:r>
          </a:p>
          <a:p>
            <a:endParaRPr lang="en-US"/>
          </a:p>
          <a:p>
            <a:pPr marL="285750" indent="-285750">
              <a:buFont typeface="Wingdings"/>
              <a:buChar char="Ø"/>
            </a:pPr>
            <a:r>
              <a:rPr lang="en-US"/>
              <a:t>6. Monitor Status - Track resolution in Case Log - Amazon responds in 3-7 business days</a:t>
            </a:r>
          </a:p>
          <a:p>
            <a:pPr algn="ctr"/>
            <a:endParaRPr lang="en-US"/>
          </a:p>
        </p:txBody>
      </p:sp>
    </p:spTree>
    <p:extLst>
      <p:ext uri="{BB962C8B-B14F-4D97-AF65-F5344CB8AC3E}">
        <p14:creationId xmlns:p14="http://schemas.microsoft.com/office/powerpoint/2010/main" val="61463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3">
            <a:lumMod val="75000"/>
          </a:schemeClr>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872DC99-A8A0-71F7-ED57-A1C169213888}"/>
              </a:ext>
            </a:extLst>
          </p:cNvPr>
          <p:cNvSpPr>
            <a:spLocks noGrp="1"/>
          </p:cNvSpPr>
          <p:nvPr>
            <p:ph type="ftr" sz="quarter" idx="11"/>
          </p:nvPr>
        </p:nvSpPr>
        <p:spPr/>
        <p:txBody>
          <a:bodyPr/>
          <a:lstStyle/>
          <a:p>
            <a:r>
              <a:rPr lang="en-US" dirty="0">
                <a:solidFill>
                  <a:srgbClr val="1D3433"/>
                </a:solidFill>
              </a:rPr>
              <a:t>By: Stephanie  Roque</a:t>
            </a:r>
            <a:endParaRPr lang="en-US" dirty="0">
              <a:solidFill>
                <a:srgbClr val="000000"/>
              </a:solidFill>
            </a:endParaRPr>
          </a:p>
        </p:txBody>
      </p:sp>
      <p:sp>
        <p:nvSpPr>
          <p:cNvPr id="6" name="Date Placeholder 5">
            <a:extLst>
              <a:ext uri="{FF2B5EF4-FFF2-40B4-BE49-F238E27FC236}">
                <a16:creationId xmlns:a16="http://schemas.microsoft.com/office/drawing/2014/main" id="{CADE57EC-1747-8DA3-444A-E64C69C190C5}"/>
              </a:ext>
            </a:extLst>
          </p:cNvPr>
          <p:cNvSpPr>
            <a:spLocks noGrp="1"/>
          </p:cNvSpPr>
          <p:nvPr>
            <p:ph type="dt" sz="half" idx="10"/>
          </p:nvPr>
        </p:nvSpPr>
        <p:spPr/>
        <p:txBody>
          <a:bodyPr/>
          <a:lstStyle/>
          <a:p>
            <a:fld id="{63E7E953-C3C8-4A4B-8817-BB1E8DE8DAD2}" type="datetime1">
              <a:rPr lang="en-US" smtClean="0"/>
              <a:t>11/11/2025</a:t>
            </a:fld>
            <a:endParaRPr lang="en-US"/>
          </a:p>
        </p:txBody>
      </p:sp>
      <p:sp>
        <p:nvSpPr>
          <p:cNvPr id="7" name="Slide Number Placeholder 6">
            <a:extLst>
              <a:ext uri="{FF2B5EF4-FFF2-40B4-BE49-F238E27FC236}">
                <a16:creationId xmlns:a16="http://schemas.microsoft.com/office/drawing/2014/main" id="{2718F72C-7E51-F063-18C3-B62AF6B09AA4}"/>
              </a:ext>
            </a:extLst>
          </p:cNvPr>
          <p:cNvSpPr>
            <a:spLocks noGrp="1"/>
          </p:cNvSpPr>
          <p:nvPr>
            <p:ph type="sldNum" sz="quarter" idx="12"/>
          </p:nvPr>
        </p:nvSpPr>
        <p:spPr/>
        <p:txBody>
          <a:bodyPr/>
          <a:lstStyle/>
          <a:p>
            <a:fld id="{DDF60B60-82CA-4BB9-BA6E-A62FADF2374B}" type="slidenum">
              <a:rPr lang="en-US" smtClean="0"/>
              <a:t>11</a:t>
            </a:fld>
            <a:endParaRPr lang="en-US"/>
          </a:p>
        </p:txBody>
      </p:sp>
      <p:pic>
        <p:nvPicPr>
          <p:cNvPr id="8" name="Picture 7" descr="A diagram of a product selection process&#10;&#10;AI-generated content may be incorrect.">
            <a:extLst>
              <a:ext uri="{FF2B5EF4-FFF2-40B4-BE49-F238E27FC236}">
                <a16:creationId xmlns:a16="http://schemas.microsoft.com/office/drawing/2014/main" id="{3E273D3F-9C06-3358-893A-52400658D8B9}"/>
              </a:ext>
            </a:extLst>
          </p:cNvPr>
          <p:cNvPicPr>
            <a:picLocks noChangeAspect="1"/>
          </p:cNvPicPr>
          <p:nvPr/>
        </p:nvPicPr>
        <p:blipFill>
          <a:blip r:embed="rId2"/>
          <a:stretch>
            <a:fillRect/>
          </a:stretch>
        </p:blipFill>
        <p:spPr>
          <a:xfrm>
            <a:off x="4000500" y="0"/>
            <a:ext cx="4403912" cy="6443384"/>
          </a:xfrm>
          <a:prstGeom prst="rect">
            <a:avLst/>
          </a:prstGeom>
        </p:spPr>
      </p:pic>
    </p:spTree>
    <p:extLst>
      <p:ext uri="{BB962C8B-B14F-4D97-AF65-F5344CB8AC3E}">
        <p14:creationId xmlns:p14="http://schemas.microsoft.com/office/powerpoint/2010/main" val="2556403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8C457-F8F4-D347-DF02-A840D4BE4668}"/>
              </a:ext>
            </a:extLst>
          </p:cNvPr>
          <p:cNvSpPr>
            <a:spLocks noGrp="1"/>
          </p:cNvSpPr>
          <p:nvPr>
            <p:ph type="title"/>
          </p:nvPr>
        </p:nvSpPr>
        <p:spPr>
          <a:xfrm>
            <a:off x="457200" y="2968607"/>
            <a:ext cx="8932653" cy="3450568"/>
          </a:xfrm>
        </p:spPr>
        <p:txBody>
          <a:bodyPr anchor="b">
            <a:normAutofit/>
          </a:bodyPr>
          <a:lstStyle/>
          <a:p>
            <a:r>
              <a:rPr lang="en-US"/>
              <a:t>Inbound Defect Resolution Process</a:t>
            </a:r>
          </a:p>
        </p:txBody>
      </p:sp>
      <p:sp>
        <p:nvSpPr>
          <p:cNvPr id="4" name="Footer Placeholder 3">
            <a:extLst>
              <a:ext uri="{FF2B5EF4-FFF2-40B4-BE49-F238E27FC236}">
                <a16:creationId xmlns:a16="http://schemas.microsoft.com/office/drawing/2014/main" id="{D81E0B80-D952-559A-34E7-4D72E08BEE5F}"/>
              </a:ext>
            </a:extLst>
          </p:cNvPr>
          <p:cNvSpPr>
            <a:spLocks noGrp="1"/>
          </p:cNvSpPr>
          <p:nvPr>
            <p:ph type="ftr" sz="quarter" idx="11"/>
          </p:nvPr>
        </p:nvSpPr>
        <p:spPr>
          <a:xfrm>
            <a:off x="457200" y="6445997"/>
            <a:ext cx="3751081" cy="365125"/>
          </a:xfrm>
        </p:spPr>
        <p:txBody>
          <a:bodyPr anchor="ctr">
            <a:normAutofit/>
          </a:bodyPr>
          <a:lstStyle/>
          <a:p>
            <a:r>
              <a:rPr lang="en-US" dirty="0">
                <a:solidFill>
                  <a:srgbClr val="1D3433"/>
                </a:solidFill>
              </a:rPr>
              <a:t>By: Stephanie  Roque</a:t>
            </a:r>
            <a:endParaRPr lang="en-US" dirty="0">
              <a:solidFill>
                <a:srgbClr val="000000"/>
              </a:solidFill>
            </a:endParaRPr>
          </a:p>
        </p:txBody>
      </p:sp>
      <p:sp>
        <p:nvSpPr>
          <p:cNvPr id="5" name="Date Placeholder 4">
            <a:extLst>
              <a:ext uri="{FF2B5EF4-FFF2-40B4-BE49-F238E27FC236}">
                <a16:creationId xmlns:a16="http://schemas.microsoft.com/office/drawing/2014/main" id="{5131FC59-F508-8695-8625-196B2D924FC6}"/>
              </a:ext>
            </a:extLst>
          </p:cNvPr>
          <p:cNvSpPr>
            <a:spLocks noGrp="1"/>
          </p:cNvSpPr>
          <p:nvPr>
            <p:ph type="dt" sz="half" idx="10"/>
          </p:nvPr>
        </p:nvSpPr>
        <p:spPr>
          <a:xfrm>
            <a:off x="9737594" y="6445997"/>
            <a:ext cx="1842115" cy="365125"/>
          </a:xfrm>
        </p:spPr>
        <p:txBody>
          <a:bodyPr anchor="ctr">
            <a:normAutofit/>
          </a:bodyPr>
          <a:lstStyle/>
          <a:p>
            <a:pPr>
              <a:spcAft>
                <a:spcPts val="600"/>
              </a:spcAft>
            </a:pPr>
            <a:fld id="{8A278C13-F8B8-4237-9811-6A882F130BDA}" type="datetime1">
              <a:rPr lang="en-US" smtClean="0"/>
              <a:pPr>
                <a:spcAft>
                  <a:spcPts val="600"/>
                </a:spcAft>
              </a:pPr>
              <a:t>11/11/2025</a:t>
            </a:fld>
            <a:endParaRPr lang="en-US"/>
          </a:p>
        </p:txBody>
      </p:sp>
      <p:sp>
        <p:nvSpPr>
          <p:cNvPr id="6" name="Slide Number Placeholder 5">
            <a:extLst>
              <a:ext uri="{FF2B5EF4-FFF2-40B4-BE49-F238E27FC236}">
                <a16:creationId xmlns:a16="http://schemas.microsoft.com/office/drawing/2014/main" id="{066934CA-5AB1-4A20-2473-9AD784124435}"/>
              </a:ext>
            </a:extLst>
          </p:cNvPr>
          <p:cNvSpPr>
            <a:spLocks noGrp="1"/>
          </p:cNvSpPr>
          <p:nvPr>
            <p:ph type="sldNum" sz="quarter" idx="12"/>
          </p:nvPr>
        </p:nvSpPr>
        <p:spPr>
          <a:xfrm>
            <a:off x="11734800" y="6445997"/>
            <a:ext cx="457200" cy="365125"/>
          </a:xfrm>
        </p:spPr>
        <p:txBody>
          <a:bodyPr anchor="ctr">
            <a:normAutofit/>
          </a:bodyPr>
          <a:lstStyle/>
          <a:p>
            <a:pPr>
              <a:spcAft>
                <a:spcPts val="600"/>
              </a:spcAft>
            </a:pPr>
            <a:fld id="{DDF60B60-82CA-4BB9-BA6E-A62FADF2374B}" type="slidenum">
              <a:rPr lang="en-US" smtClean="0"/>
              <a:pPr>
                <a:spcAft>
                  <a:spcPts val="600"/>
                </a:spcAft>
              </a:pPr>
              <a:t>2</a:t>
            </a:fld>
            <a:endParaRPr lang="en-US"/>
          </a:p>
        </p:txBody>
      </p:sp>
    </p:spTree>
    <p:extLst>
      <p:ext uri="{BB962C8B-B14F-4D97-AF65-F5344CB8AC3E}">
        <p14:creationId xmlns:p14="http://schemas.microsoft.com/office/powerpoint/2010/main" val="13610137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B44B8-B609-8D82-53FD-E3A4A580F378}"/>
              </a:ext>
            </a:extLst>
          </p:cNvPr>
          <p:cNvSpPr>
            <a:spLocks noGrp="1"/>
          </p:cNvSpPr>
          <p:nvPr>
            <p:ph type="title"/>
          </p:nvPr>
        </p:nvSpPr>
        <p:spPr>
          <a:xfrm>
            <a:off x="7739922" y="458144"/>
            <a:ext cx="3909536" cy="1485873"/>
          </a:xfrm>
        </p:spPr>
        <p:txBody>
          <a:bodyPr anchor="b">
            <a:normAutofit/>
          </a:bodyPr>
          <a:lstStyle/>
          <a:p>
            <a:r>
              <a:rPr lang="en-US"/>
              <a:t>Identify and Understand Defects</a:t>
            </a:r>
          </a:p>
        </p:txBody>
      </p:sp>
      <p:pic>
        <p:nvPicPr>
          <p:cNvPr id="8" name="Content Placeholder 7" descr="Close-up of Caucasian delivery driver standing next to van with package and holding smart phone with scanner details.">
            <a:extLst>
              <a:ext uri="{FF2B5EF4-FFF2-40B4-BE49-F238E27FC236}">
                <a16:creationId xmlns:a16="http://schemas.microsoft.com/office/drawing/2014/main" id="{2FE27582-6D6B-4FD1-96A3-5C6C6C1CDD94}"/>
              </a:ext>
            </a:extLst>
          </p:cNvPr>
          <p:cNvPicPr>
            <a:picLocks noGrp="1" noChangeAspect="1"/>
          </p:cNvPicPr>
          <p:nvPr>
            <p:ph type="pic" sz="quarter" idx="13"/>
          </p:nvPr>
        </p:nvPicPr>
        <p:blipFill>
          <a:blip r:embed="rId3"/>
          <a:srcRect l="248" r="23901"/>
          <a:stretch>
            <a:fillRect/>
          </a:stretch>
        </p:blipFill>
        <p:spPr>
          <a:xfrm>
            <a:off x="20" y="10"/>
            <a:ext cx="7268376" cy="6396271"/>
          </a:xfrm>
          <a:prstGeom prst="rect">
            <a:avLst/>
          </a:prstGeom>
          <a:noFill/>
        </p:spPr>
      </p:pic>
      <p:sp>
        <p:nvSpPr>
          <p:cNvPr id="4" name="Content Placeholder 3">
            <a:extLst>
              <a:ext uri="{FF2B5EF4-FFF2-40B4-BE49-F238E27FC236}">
                <a16:creationId xmlns:a16="http://schemas.microsoft.com/office/drawing/2014/main" id="{8EB84D2F-D941-92AA-3DC2-D2EE26CA6EB6}"/>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739922" y="2463789"/>
            <a:ext cx="3909534" cy="3561091"/>
          </a:xfrm>
        </p:spPr>
        <p:txBody>
          <a:bodyPr>
            <a:normAutofit/>
          </a:bodyPr>
          <a:lstStyle/>
          <a:p>
            <a:pPr marL="0" indent="0">
              <a:lnSpc>
                <a:spcPct val="110000"/>
              </a:lnSpc>
              <a:spcBef>
                <a:spcPts val="2500"/>
              </a:spcBef>
              <a:buFont typeface="Arial" panose="020B0604020202020204" pitchFamily="34" charset="0"/>
              <a:buNone/>
            </a:pPr>
            <a:r>
              <a:rPr lang="en-US" sz="1400" b="1"/>
              <a:t>Accessing Defect Information</a:t>
            </a:r>
          </a:p>
          <a:p>
            <a:pPr marL="0" lvl="1" indent="0">
              <a:lnSpc>
                <a:spcPct val="110000"/>
              </a:lnSpc>
              <a:buFont typeface="Arial" panose="020B0604020202020204" pitchFamily="34" charset="0"/>
              <a:buNone/>
            </a:pPr>
            <a:r>
              <a:rPr lang="en-US" sz="1400"/>
              <a:t>Sellers must navigate to Seller Central's Performance section to find inbound defect notifications and shipment IDs.</a:t>
            </a:r>
          </a:p>
          <a:p>
            <a:pPr marL="0" indent="0">
              <a:lnSpc>
                <a:spcPct val="110000"/>
              </a:lnSpc>
              <a:spcBef>
                <a:spcPts val="2500"/>
              </a:spcBef>
              <a:buFont typeface="Arial" panose="020B0604020202020204" pitchFamily="34" charset="0"/>
              <a:buNone/>
            </a:pPr>
            <a:r>
              <a:rPr lang="en-US" sz="1400" b="1"/>
              <a:t>Key Defect Details</a:t>
            </a:r>
          </a:p>
          <a:p>
            <a:pPr marL="0" lvl="1" indent="0">
              <a:lnSpc>
                <a:spcPct val="110000"/>
              </a:lnSpc>
              <a:buFont typeface="Arial" panose="020B0604020202020204" pitchFamily="34" charset="0"/>
              <a:buNone/>
            </a:pPr>
            <a:r>
              <a:rPr lang="en-US" sz="1400"/>
              <a:t>Each defect report includes defect type, affected SKUs, root cause, and impact on account metrics.</a:t>
            </a:r>
          </a:p>
          <a:p>
            <a:pPr marL="0" indent="0">
              <a:lnSpc>
                <a:spcPct val="110000"/>
              </a:lnSpc>
              <a:spcBef>
                <a:spcPts val="2500"/>
              </a:spcBef>
              <a:buFont typeface="Arial" panose="020B0604020202020204" pitchFamily="34" charset="0"/>
              <a:buNone/>
            </a:pPr>
            <a:r>
              <a:rPr lang="en-US" sz="1400" b="1"/>
              <a:t>Importance of Understanding Defects</a:t>
            </a:r>
          </a:p>
          <a:p>
            <a:pPr marL="0" lvl="1" indent="0">
              <a:lnSpc>
                <a:spcPct val="110000"/>
              </a:lnSpc>
              <a:buFont typeface="Arial" panose="020B0604020202020204" pitchFamily="34" charset="0"/>
              <a:buNone/>
            </a:pPr>
            <a:r>
              <a:rPr lang="en-US" sz="1400"/>
              <a:t>Understanding defect characteristics helps determine corrective actions and ensures fulfillment compliance.</a:t>
            </a:r>
          </a:p>
        </p:txBody>
      </p:sp>
      <p:sp>
        <p:nvSpPr>
          <p:cNvPr id="5" name="Footer Placeholder 4">
            <a:extLst>
              <a:ext uri="{FF2B5EF4-FFF2-40B4-BE49-F238E27FC236}">
                <a16:creationId xmlns:a16="http://schemas.microsoft.com/office/drawing/2014/main" id="{77B9AF07-0C4C-FE43-3A20-63B92B49D27B}"/>
              </a:ext>
            </a:extLst>
          </p:cNvPr>
          <p:cNvSpPr>
            <a:spLocks noGrp="1"/>
          </p:cNvSpPr>
          <p:nvPr>
            <p:ph type="ftr" sz="quarter" idx="11"/>
          </p:nvPr>
        </p:nvSpPr>
        <p:spPr>
          <a:xfrm>
            <a:off x="457200" y="6445997"/>
            <a:ext cx="3949302" cy="365125"/>
          </a:xfrm>
        </p:spPr>
        <p:txBody>
          <a:bodyPr anchor="ctr">
            <a:normAutofit/>
          </a:bodyPr>
          <a:lstStyle/>
          <a:p>
            <a:r>
              <a:rPr lang="en-US" dirty="0">
                <a:solidFill>
                  <a:srgbClr val="1D3433"/>
                </a:solidFill>
              </a:rPr>
              <a:t>By: Stephanie  Roque</a:t>
            </a:r>
            <a:endParaRPr lang="en-US" dirty="0">
              <a:solidFill>
                <a:srgbClr val="000000"/>
              </a:solidFill>
            </a:endParaRPr>
          </a:p>
        </p:txBody>
      </p:sp>
      <p:sp>
        <p:nvSpPr>
          <p:cNvPr id="6" name="Date Placeholder 5">
            <a:extLst>
              <a:ext uri="{FF2B5EF4-FFF2-40B4-BE49-F238E27FC236}">
                <a16:creationId xmlns:a16="http://schemas.microsoft.com/office/drawing/2014/main" id="{402DA2C7-9F35-9CCA-D179-EA096992AEB7}"/>
              </a:ext>
            </a:extLst>
          </p:cNvPr>
          <p:cNvSpPr>
            <a:spLocks noGrp="1"/>
          </p:cNvSpPr>
          <p:nvPr>
            <p:ph type="dt" sz="half" idx="10"/>
          </p:nvPr>
        </p:nvSpPr>
        <p:spPr>
          <a:xfrm>
            <a:off x="9737594" y="6445997"/>
            <a:ext cx="1842115" cy="365125"/>
          </a:xfrm>
        </p:spPr>
        <p:txBody>
          <a:bodyPr anchor="ctr">
            <a:normAutofit/>
          </a:bodyPr>
          <a:lstStyle/>
          <a:p>
            <a:pPr>
              <a:spcAft>
                <a:spcPts val="600"/>
              </a:spcAft>
            </a:pPr>
            <a:fld id="{B20F022F-161E-41B9-A1BC-CC85E43B1AF4}" type="datetime1">
              <a:rPr lang="en-US" smtClean="0"/>
              <a:pPr>
                <a:spcAft>
                  <a:spcPts val="600"/>
                </a:spcAft>
              </a:pPr>
              <a:t>11/11/2025</a:t>
            </a:fld>
            <a:endParaRPr lang="en-US"/>
          </a:p>
        </p:txBody>
      </p:sp>
      <p:sp>
        <p:nvSpPr>
          <p:cNvPr id="7" name="Slide Number Placeholder 6">
            <a:extLst>
              <a:ext uri="{FF2B5EF4-FFF2-40B4-BE49-F238E27FC236}">
                <a16:creationId xmlns:a16="http://schemas.microsoft.com/office/drawing/2014/main" id="{4450A5E1-967B-2622-D347-2D523C8B811B}"/>
              </a:ext>
            </a:extLst>
          </p:cNvPr>
          <p:cNvSpPr>
            <a:spLocks noGrp="1"/>
          </p:cNvSpPr>
          <p:nvPr>
            <p:ph type="sldNum" sz="quarter" idx="12"/>
          </p:nvPr>
        </p:nvSpPr>
        <p:spPr>
          <a:xfrm>
            <a:off x="11734800" y="6445997"/>
            <a:ext cx="457200" cy="365125"/>
          </a:xfrm>
        </p:spPr>
        <p:txBody>
          <a:bodyPr anchor="ctr">
            <a:normAutofit/>
          </a:bodyPr>
          <a:lstStyle/>
          <a:p>
            <a:pPr>
              <a:spcAft>
                <a:spcPts val="600"/>
              </a:spcAft>
            </a:pPr>
            <a:fld id="{DDF60B60-82CA-4BB9-BA6E-A62FADF2374B}" type="slidenum">
              <a:rPr lang="en-US" smtClean="0"/>
              <a:pPr>
                <a:spcAft>
                  <a:spcPts val="600"/>
                </a:spcAft>
              </a:pPr>
              <a:t>3</a:t>
            </a:fld>
            <a:endParaRPr lang="en-US"/>
          </a:p>
        </p:txBody>
      </p:sp>
    </p:spTree>
    <p:extLst>
      <p:ext uri="{BB962C8B-B14F-4D97-AF65-F5344CB8AC3E}">
        <p14:creationId xmlns:p14="http://schemas.microsoft.com/office/powerpoint/2010/main" val="48771897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3365B-B901-3C0B-86B0-0AA0159292B1}"/>
              </a:ext>
            </a:extLst>
          </p:cNvPr>
          <p:cNvSpPr>
            <a:spLocks noGrp="1"/>
          </p:cNvSpPr>
          <p:nvPr>
            <p:ph type="title"/>
          </p:nvPr>
        </p:nvSpPr>
        <p:spPr>
          <a:xfrm>
            <a:off x="7739922" y="458144"/>
            <a:ext cx="3909536" cy="1485873"/>
          </a:xfrm>
        </p:spPr>
        <p:txBody>
          <a:bodyPr anchor="b">
            <a:normAutofit/>
          </a:bodyPr>
          <a:lstStyle/>
          <a:p>
            <a:r>
              <a:rPr lang="en-US"/>
              <a:t>Documentation and Correction</a:t>
            </a:r>
          </a:p>
        </p:txBody>
      </p:sp>
      <p:pic>
        <p:nvPicPr>
          <p:cNvPr id="8" name="Content Placeholder 7" descr="Artificial intelligence recognition on warehouse security screen. Machine learning person and object detection">
            <a:extLst>
              <a:ext uri="{FF2B5EF4-FFF2-40B4-BE49-F238E27FC236}">
                <a16:creationId xmlns:a16="http://schemas.microsoft.com/office/drawing/2014/main" id="{5D8E0A92-742E-4A61-A3FD-57773596F883}"/>
              </a:ext>
            </a:extLst>
          </p:cNvPr>
          <p:cNvPicPr>
            <a:picLocks noGrp="1" noChangeAspect="1"/>
          </p:cNvPicPr>
          <p:nvPr>
            <p:ph type="pic" sz="quarter" idx="13"/>
          </p:nvPr>
        </p:nvPicPr>
        <p:blipFill>
          <a:blip r:embed="rId3"/>
          <a:srcRect l="9092" r="-2" b="-2"/>
          <a:stretch>
            <a:fillRect/>
          </a:stretch>
        </p:blipFill>
        <p:spPr>
          <a:xfrm>
            <a:off x="20" y="10"/>
            <a:ext cx="7268376" cy="6396271"/>
          </a:xfrm>
          <a:prstGeom prst="rect">
            <a:avLst/>
          </a:prstGeom>
          <a:noFill/>
        </p:spPr>
      </p:pic>
      <p:sp>
        <p:nvSpPr>
          <p:cNvPr id="4" name="Content Placeholder 3">
            <a:extLst>
              <a:ext uri="{FF2B5EF4-FFF2-40B4-BE49-F238E27FC236}">
                <a16:creationId xmlns:a16="http://schemas.microsoft.com/office/drawing/2014/main" id="{9C2606DA-3372-4290-04CD-8E23579EE0E2}"/>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739922" y="2463789"/>
            <a:ext cx="3909534" cy="3561091"/>
          </a:xfrm>
        </p:spPr>
        <p:txBody>
          <a:bodyPr>
            <a:normAutofit/>
          </a:bodyPr>
          <a:lstStyle/>
          <a:p>
            <a:pPr marL="0" indent="0">
              <a:spcBef>
                <a:spcPts val="2500"/>
              </a:spcBef>
              <a:buFont typeface="Arial" panose="020B0604020202020204" pitchFamily="34" charset="0"/>
              <a:buNone/>
            </a:pPr>
            <a:r>
              <a:rPr lang="en-US" sz="1300" b="1"/>
              <a:t>Gathering Necessary Documentation</a:t>
            </a:r>
          </a:p>
          <a:p>
            <a:pPr marL="0" lvl="1" indent="0">
              <a:buFont typeface="Arial" panose="020B0604020202020204" pitchFamily="34" charset="0"/>
              <a:buNone/>
            </a:pPr>
            <a:r>
              <a:rPr lang="en-US" sz="1300"/>
              <a:t>Collect shipment ID, packing list, packaging photos, and carrier tracking to support defect resolution claims.</a:t>
            </a:r>
          </a:p>
          <a:p>
            <a:pPr marL="0" indent="0">
              <a:spcBef>
                <a:spcPts val="2500"/>
              </a:spcBef>
              <a:buFont typeface="Arial" panose="020B0604020202020204" pitchFamily="34" charset="0"/>
              <a:buNone/>
            </a:pPr>
            <a:r>
              <a:rPr lang="en-US" sz="1300" b="1"/>
              <a:t>Addressing Root Causes</a:t>
            </a:r>
          </a:p>
          <a:p>
            <a:pPr marL="0" lvl="1" indent="0">
              <a:buFont typeface="Arial" panose="020B0604020202020204" pitchFamily="34" charset="0"/>
              <a:buNone/>
            </a:pPr>
            <a:r>
              <a:rPr lang="en-US" sz="1300"/>
              <a:t>Correct defects by updating labels, adjusting carton size, and ensuring proper preparation compliance.</a:t>
            </a:r>
          </a:p>
          <a:p>
            <a:pPr marL="0" indent="0">
              <a:spcBef>
                <a:spcPts val="2500"/>
              </a:spcBef>
              <a:buFont typeface="Arial" panose="020B0604020202020204" pitchFamily="34" charset="0"/>
              <a:buNone/>
            </a:pPr>
            <a:r>
              <a:rPr lang="en-US" sz="1300" b="1"/>
              <a:t>Preventing Future Defects</a:t>
            </a:r>
          </a:p>
          <a:p>
            <a:pPr marL="0" lvl="1" indent="0">
              <a:buFont typeface="Arial" panose="020B0604020202020204" pitchFamily="34" charset="0"/>
              <a:buNone/>
            </a:pPr>
            <a:r>
              <a:rPr lang="en-US" sz="1300"/>
              <a:t>Align corrective actions with inbound requirements to prevent future defects and improve shipment quality.</a:t>
            </a:r>
          </a:p>
        </p:txBody>
      </p:sp>
      <p:sp>
        <p:nvSpPr>
          <p:cNvPr id="5" name="Footer Placeholder 4">
            <a:extLst>
              <a:ext uri="{FF2B5EF4-FFF2-40B4-BE49-F238E27FC236}">
                <a16:creationId xmlns:a16="http://schemas.microsoft.com/office/drawing/2014/main" id="{47CCC18E-51D6-6F4F-FF61-C64197BB495C}"/>
              </a:ext>
            </a:extLst>
          </p:cNvPr>
          <p:cNvSpPr>
            <a:spLocks noGrp="1"/>
          </p:cNvSpPr>
          <p:nvPr>
            <p:ph type="ftr" sz="quarter" idx="11"/>
          </p:nvPr>
        </p:nvSpPr>
        <p:spPr>
          <a:xfrm>
            <a:off x="457200" y="6445997"/>
            <a:ext cx="3949302" cy="365125"/>
          </a:xfrm>
        </p:spPr>
        <p:txBody>
          <a:bodyPr anchor="ctr">
            <a:normAutofit/>
          </a:bodyPr>
          <a:lstStyle/>
          <a:p>
            <a:r>
              <a:rPr lang="en-US" dirty="0">
                <a:solidFill>
                  <a:srgbClr val="1D3433"/>
                </a:solidFill>
              </a:rPr>
              <a:t>By: Stephanie  Roque</a:t>
            </a:r>
            <a:endParaRPr lang="en-US" dirty="0">
              <a:solidFill>
                <a:srgbClr val="000000"/>
              </a:solidFill>
            </a:endParaRPr>
          </a:p>
        </p:txBody>
      </p:sp>
      <p:sp>
        <p:nvSpPr>
          <p:cNvPr id="6" name="Date Placeholder 5">
            <a:extLst>
              <a:ext uri="{FF2B5EF4-FFF2-40B4-BE49-F238E27FC236}">
                <a16:creationId xmlns:a16="http://schemas.microsoft.com/office/drawing/2014/main" id="{F68F34A0-6103-86BE-1957-5CEB06F32B8D}"/>
              </a:ext>
            </a:extLst>
          </p:cNvPr>
          <p:cNvSpPr>
            <a:spLocks noGrp="1"/>
          </p:cNvSpPr>
          <p:nvPr>
            <p:ph type="dt" sz="half" idx="10"/>
          </p:nvPr>
        </p:nvSpPr>
        <p:spPr>
          <a:xfrm>
            <a:off x="9737594" y="6445997"/>
            <a:ext cx="1842115" cy="365125"/>
          </a:xfrm>
        </p:spPr>
        <p:txBody>
          <a:bodyPr anchor="ctr">
            <a:normAutofit/>
          </a:bodyPr>
          <a:lstStyle/>
          <a:p>
            <a:pPr>
              <a:spcAft>
                <a:spcPts val="600"/>
              </a:spcAft>
            </a:pPr>
            <a:fld id="{B20F022F-161E-41B9-A1BC-CC85E43B1AF4}" type="datetime1">
              <a:rPr lang="en-US" smtClean="0"/>
              <a:pPr>
                <a:spcAft>
                  <a:spcPts val="600"/>
                </a:spcAft>
              </a:pPr>
              <a:t>11/11/2025</a:t>
            </a:fld>
            <a:endParaRPr lang="en-US"/>
          </a:p>
        </p:txBody>
      </p:sp>
      <p:sp>
        <p:nvSpPr>
          <p:cNvPr id="7" name="Slide Number Placeholder 6">
            <a:extLst>
              <a:ext uri="{FF2B5EF4-FFF2-40B4-BE49-F238E27FC236}">
                <a16:creationId xmlns:a16="http://schemas.microsoft.com/office/drawing/2014/main" id="{10A11CC4-6F47-48F7-F36F-48B9E7B7CDC1}"/>
              </a:ext>
            </a:extLst>
          </p:cNvPr>
          <p:cNvSpPr>
            <a:spLocks noGrp="1"/>
          </p:cNvSpPr>
          <p:nvPr>
            <p:ph type="sldNum" sz="quarter" idx="12"/>
          </p:nvPr>
        </p:nvSpPr>
        <p:spPr>
          <a:xfrm>
            <a:off x="11734800" y="6445997"/>
            <a:ext cx="457200" cy="365125"/>
          </a:xfrm>
        </p:spPr>
        <p:txBody>
          <a:bodyPr anchor="ctr">
            <a:normAutofit/>
          </a:bodyPr>
          <a:lstStyle/>
          <a:p>
            <a:pPr>
              <a:spcAft>
                <a:spcPts val="600"/>
              </a:spcAft>
            </a:pPr>
            <a:fld id="{DDF60B60-82CA-4BB9-BA6E-A62FADF2374B}" type="slidenum">
              <a:rPr lang="en-US" smtClean="0"/>
              <a:pPr>
                <a:spcAft>
                  <a:spcPts val="600"/>
                </a:spcAft>
              </a:pPr>
              <a:t>4</a:t>
            </a:fld>
            <a:endParaRPr lang="en-US"/>
          </a:p>
        </p:txBody>
      </p:sp>
    </p:spTree>
    <p:extLst>
      <p:ext uri="{BB962C8B-B14F-4D97-AF65-F5344CB8AC3E}">
        <p14:creationId xmlns:p14="http://schemas.microsoft.com/office/powerpoint/2010/main" val="153604356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E79EF-D448-39E5-98F3-BF5DA1F62586}"/>
              </a:ext>
            </a:extLst>
          </p:cNvPr>
          <p:cNvSpPr>
            <a:spLocks noGrp="1"/>
          </p:cNvSpPr>
          <p:nvPr>
            <p:ph type="title"/>
          </p:nvPr>
        </p:nvSpPr>
        <p:spPr>
          <a:xfrm>
            <a:off x="685800" y="360221"/>
            <a:ext cx="10515600" cy="1330468"/>
          </a:xfrm>
        </p:spPr>
        <p:txBody>
          <a:bodyPr anchor="b">
            <a:normAutofit/>
          </a:bodyPr>
          <a:lstStyle/>
          <a:p>
            <a:r>
              <a:rPr lang="en-US"/>
              <a:t>Submission and Monitoring</a:t>
            </a:r>
          </a:p>
        </p:txBody>
      </p:sp>
      <p:sp>
        <p:nvSpPr>
          <p:cNvPr id="4" name="Footer Placeholder 3">
            <a:extLst>
              <a:ext uri="{FF2B5EF4-FFF2-40B4-BE49-F238E27FC236}">
                <a16:creationId xmlns:a16="http://schemas.microsoft.com/office/drawing/2014/main" id="{DA7ACE07-178E-7946-AC57-DD287AF43D87}"/>
              </a:ext>
            </a:extLst>
          </p:cNvPr>
          <p:cNvSpPr>
            <a:spLocks noGrp="1"/>
          </p:cNvSpPr>
          <p:nvPr>
            <p:ph type="ftr" sz="quarter" idx="11"/>
          </p:nvPr>
        </p:nvSpPr>
        <p:spPr>
          <a:xfrm>
            <a:off x="685800" y="6445997"/>
            <a:ext cx="3949302" cy="365125"/>
          </a:xfrm>
        </p:spPr>
        <p:txBody>
          <a:bodyPr anchor="ctr">
            <a:normAutofit/>
          </a:bodyPr>
          <a:lstStyle/>
          <a:p>
            <a:r>
              <a:rPr lang="en-US" dirty="0">
                <a:solidFill>
                  <a:srgbClr val="1D3433"/>
                </a:solidFill>
              </a:rPr>
              <a:t>By: Stephanie  Roque</a:t>
            </a:r>
            <a:endParaRPr lang="en-US" dirty="0">
              <a:solidFill>
                <a:srgbClr val="000000"/>
              </a:solidFill>
            </a:endParaRPr>
          </a:p>
        </p:txBody>
      </p:sp>
      <p:sp>
        <p:nvSpPr>
          <p:cNvPr id="5" name="Date Placeholder 4">
            <a:extLst>
              <a:ext uri="{FF2B5EF4-FFF2-40B4-BE49-F238E27FC236}">
                <a16:creationId xmlns:a16="http://schemas.microsoft.com/office/drawing/2014/main" id="{7A854C44-E5C6-BAA4-2A79-111B0F18B1D4}"/>
              </a:ext>
            </a:extLst>
          </p:cNvPr>
          <p:cNvSpPr>
            <a:spLocks noGrp="1"/>
          </p:cNvSpPr>
          <p:nvPr>
            <p:ph type="dt" sz="half" idx="10"/>
          </p:nvPr>
        </p:nvSpPr>
        <p:spPr>
          <a:xfrm>
            <a:off x="9737594" y="6445997"/>
            <a:ext cx="1842115" cy="365125"/>
          </a:xfrm>
        </p:spPr>
        <p:txBody>
          <a:bodyPr anchor="ctr">
            <a:normAutofit/>
          </a:bodyPr>
          <a:lstStyle/>
          <a:p>
            <a:pPr>
              <a:spcAft>
                <a:spcPts val="600"/>
              </a:spcAft>
            </a:pPr>
            <a:fld id="{2F88F8D0-0E9B-4650-859F-69E8A62E8B3F}" type="datetime1">
              <a:rPr lang="en-US" smtClean="0"/>
              <a:pPr>
                <a:spcAft>
                  <a:spcPts val="600"/>
                </a:spcAft>
              </a:pPr>
              <a:t>11/11/2025</a:t>
            </a:fld>
            <a:endParaRPr lang="en-US"/>
          </a:p>
        </p:txBody>
      </p:sp>
      <p:sp>
        <p:nvSpPr>
          <p:cNvPr id="6" name="Slide Number Placeholder 5">
            <a:extLst>
              <a:ext uri="{FF2B5EF4-FFF2-40B4-BE49-F238E27FC236}">
                <a16:creationId xmlns:a16="http://schemas.microsoft.com/office/drawing/2014/main" id="{F70AB49B-8FC9-1173-083F-017E44DEF01D}"/>
              </a:ext>
            </a:extLst>
          </p:cNvPr>
          <p:cNvSpPr>
            <a:spLocks noGrp="1"/>
          </p:cNvSpPr>
          <p:nvPr>
            <p:ph type="sldNum" sz="quarter" idx="12"/>
          </p:nvPr>
        </p:nvSpPr>
        <p:spPr>
          <a:xfrm>
            <a:off x="11734800" y="6445997"/>
            <a:ext cx="457200" cy="365125"/>
          </a:xfrm>
        </p:spPr>
        <p:txBody>
          <a:bodyPr anchor="ctr">
            <a:normAutofit/>
          </a:bodyPr>
          <a:lstStyle/>
          <a:p>
            <a:pPr>
              <a:spcAft>
                <a:spcPts val="600"/>
              </a:spcAft>
            </a:pPr>
            <a:fld id="{DDF60B60-82CA-4BB9-BA6E-A62FADF2374B}" type="slidenum">
              <a:rPr lang="en-US" smtClean="0"/>
              <a:pPr>
                <a:spcAft>
                  <a:spcPts val="600"/>
                </a:spcAft>
              </a:pPr>
              <a:t>5</a:t>
            </a:fld>
            <a:endParaRPr lang="en-US"/>
          </a:p>
        </p:txBody>
      </p:sp>
      <p:graphicFrame>
        <p:nvGraphicFramePr>
          <p:cNvPr id="7" name="Content Placeholder 6">
            <a:extLst>
              <a:ext uri="{FF2B5EF4-FFF2-40B4-BE49-F238E27FC236}">
                <a16:creationId xmlns:a16="http://schemas.microsoft.com/office/drawing/2014/main" id="{EDAB6922-B954-4280-8EDC-08E0DEE19A4D}"/>
              </a:ext>
            </a:extLst>
          </p:cNvPr>
          <p:cNvGraphicFramePr>
            <a:graphicFrameLocks noGrp="1"/>
          </p:cNvGraphicFramePr>
          <p:nvPr>
            <p:ph idx="1"/>
            <p:extLst>
              <p:ext uri="{D42A27DB-BD31-4B8C-83A1-F6EECF244321}">
                <p14:modId xmlns:p14="http://schemas.microsoft.com/office/powerpoint/2010/main" val="2915379656"/>
              </p:ext>
              <p:ext uri="{E7BDC344-281C-4309-B0C6-D0EE65EED2A8}">
                <p202:designPr xmlns:p202="http://schemas.microsoft.com/office/powerpoint/2020/02/main">
                  <p202:designTagLst>
                    <p202:designTag name="ARCH:1:CLS" val="InformationBlock"/>
                    <p202:designTag name="ARCH:1:VSVAR" val="VisualTitledTextBox"/>
                  </p202:designTagLst>
                </p202:designPr>
              </p:ext>
            </p:extLst>
          </p:nvPr>
        </p:nvGraphicFramePr>
        <p:xfrm>
          <a:off x="685800" y="2004291"/>
          <a:ext cx="10515600" cy="41726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0884381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96376-F611-B760-2ABD-B3AD46DC1E8B}"/>
              </a:ext>
            </a:extLst>
          </p:cNvPr>
          <p:cNvSpPr>
            <a:spLocks noGrp="1"/>
          </p:cNvSpPr>
          <p:nvPr>
            <p:ph type="title"/>
          </p:nvPr>
        </p:nvSpPr>
        <p:spPr>
          <a:xfrm>
            <a:off x="457199" y="377072"/>
            <a:ext cx="4958078" cy="1225485"/>
          </a:xfrm>
        </p:spPr>
        <p:txBody>
          <a:bodyPr anchor="t">
            <a:normAutofit/>
          </a:bodyPr>
          <a:lstStyle/>
          <a:p>
            <a:r>
              <a:rPr lang="en-US" sz="3000"/>
              <a:t>Amazon Inbound Performance Defect Groups</a:t>
            </a:r>
          </a:p>
        </p:txBody>
      </p:sp>
      <p:pic>
        <p:nvPicPr>
          <p:cNvPr id="8" name="Content Placeholder 7" descr="Cardboard boxes on conveyor belt at distribution warehouse">
            <a:extLst>
              <a:ext uri="{FF2B5EF4-FFF2-40B4-BE49-F238E27FC236}">
                <a16:creationId xmlns:a16="http://schemas.microsoft.com/office/drawing/2014/main" id="{FB669D3A-F8E0-4352-A4FD-25E6C3DF9D89}"/>
              </a:ext>
            </a:extLst>
          </p:cNvPr>
          <p:cNvPicPr>
            <a:picLocks noGrp="1" noChangeAspect="1"/>
          </p:cNvPicPr>
          <p:nvPr>
            <p:ph type="pic" sz="quarter" idx="13"/>
          </p:nvPr>
        </p:nvPicPr>
        <p:blipFill>
          <a:blip r:embed="rId3"/>
          <a:srcRect l="15460"/>
          <a:stretch>
            <a:fillRect/>
          </a:stretch>
        </p:blipFill>
        <p:spPr>
          <a:xfrm>
            <a:off x="20" y="1842182"/>
            <a:ext cx="5758152" cy="4546457"/>
          </a:xfrm>
          <a:prstGeom prst="rect">
            <a:avLst/>
          </a:prstGeom>
          <a:noFill/>
        </p:spPr>
      </p:pic>
      <p:sp>
        <p:nvSpPr>
          <p:cNvPr id="4" name="Content Placeholder 3">
            <a:extLst>
              <a:ext uri="{FF2B5EF4-FFF2-40B4-BE49-F238E27FC236}">
                <a16:creationId xmlns:a16="http://schemas.microsoft.com/office/drawing/2014/main" id="{9706DDEF-D5D6-8554-CC5C-CDE409C86E4E}"/>
              </a:ext>
            </a:extLst>
          </p:cNvPr>
          <p:cNvSpPr>
            <a:spLocks noGrp="1"/>
          </p:cNvSpPr>
          <p:nvPr>
            <p:ph idx="1"/>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6176142" y="377072"/>
            <a:ext cx="5558655" cy="5797484"/>
          </a:xfrm>
        </p:spPr>
        <p:txBody>
          <a:bodyPr>
            <a:normAutofit/>
          </a:bodyPr>
          <a:lstStyle/>
          <a:p>
            <a:pPr marL="0" indent="0">
              <a:spcBef>
                <a:spcPts val="2500"/>
              </a:spcBef>
              <a:buFont typeface="Arial" panose="020B0604020202020204" pitchFamily="34" charset="0"/>
              <a:buNone/>
            </a:pPr>
            <a:r>
              <a:rPr lang="en-US" sz="1400" b="1"/>
              <a:t>Labeling Issues</a:t>
            </a:r>
          </a:p>
          <a:p>
            <a:pPr marL="0" lvl="1" indent="0">
              <a:buFont typeface="Arial" panose="020B0604020202020204" pitchFamily="34" charset="0"/>
              <a:buNone/>
            </a:pPr>
            <a:r>
              <a:rPr lang="en-US" sz="1400"/>
              <a:t>Problems include missing or incorrect FNSKU labels and barcodes that cannot be scanned, affecting inbound processing.</a:t>
            </a:r>
          </a:p>
          <a:p>
            <a:pPr marL="0" indent="0">
              <a:spcBef>
                <a:spcPts val="2500"/>
              </a:spcBef>
              <a:buFont typeface="Arial" panose="020B0604020202020204" pitchFamily="34" charset="0"/>
              <a:buNone/>
            </a:pPr>
            <a:r>
              <a:rPr lang="en-US" sz="1400" b="1"/>
              <a:t>Packaging Problems</a:t>
            </a:r>
          </a:p>
          <a:p>
            <a:pPr marL="0" lvl="1" indent="0">
              <a:buFont typeface="Arial" panose="020B0604020202020204" pitchFamily="34" charset="0"/>
              <a:buNone/>
            </a:pPr>
            <a:r>
              <a:rPr lang="en-US" sz="1400"/>
              <a:t>Improper box dimensions, weight issues, and non-compliant packaging preparation affect shipment acceptance and handling.</a:t>
            </a:r>
          </a:p>
          <a:p>
            <a:pPr marL="0" indent="0">
              <a:spcBef>
                <a:spcPts val="2500"/>
              </a:spcBef>
              <a:buFont typeface="Arial" panose="020B0604020202020204" pitchFamily="34" charset="0"/>
              <a:buNone/>
            </a:pPr>
            <a:r>
              <a:rPr lang="en-US" sz="1400" b="1"/>
              <a:t>Shipment Accuracy</a:t>
            </a:r>
          </a:p>
          <a:p>
            <a:pPr marL="0" lvl="1" indent="0">
              <a:buFont typeface="Arial" panose="020B0604020202020204" pitchFamily="34" charset="0"/>
              <a:buNone/>
            </a:pPr>
            <a:r>
              <a:rPr lang="en-US" sz="1400"/>
              <a:t>Errors such as overages, shortages, or incorrect ASINs disrupt inventory accuracy and fulfillment efficiency.</a:t>
            </a:r>
          </a:p>
          <a:p>
            <a:pPr marL="0" indent="0">
              <a:spcBef>
                <a:spcPts val="2500"/>
              </a:spcBef>
              <a:buFont typeface="Arial" panose="020B0604020202020204" pitchFamily="34" charset="0"/>
              <a:buNone/>
            </a:pPr>
            <a:r>
              <a:rPr lang="en-US" sz="1400" b="1"/>
              <a:t>Carrier Compliance &amp; Hazmat Violations</a:t>
            </a:r>
          </a:p>
          <a:p>
            <a:pPr marL="0" lvl="1" indent="0">
              <a:buFont typeface="Arial" panose="020B0604020202020204" pitchFamily="34" charset="0"/>
              <a:buNone/>
            </a:pPr>
            <a:r>
              <a:rPr lang="en-US" sz="1400"/>
              <a:t>Non-compliant pallet configurations, missing carrier appointments, and hazmat documentation issues lead to delays and safety risks.</a:t>
            </a:r>
          </a:p>
        </p:txBody>
      </p:sp>
      <p:sp>
        <p:nvSpPr>
          <p:cNvPr id="5" name="Footer Placeholder 4">
            <a:extLst>
              <a:ext uri="{FF2B5EF4-FFF2-40B4-BE49-F238E27FC236}">
                <a16:creationId xmlns:a16="http://schemas.microsoft.com/office/drawing/2014/main" id="{BD84812D-7295-85DC-6570-C3F1771FEF6C}"/>
              </a:ext>
            </a:extLst>
          </p:cNvPr>
          <p:cNvSpPr>
            <a:spLocks noGrp="1"/>
          </p:cNvSpPr>
          <p:nvPr>
            <p:ph type="ftr" sz="quarter" idx="11"/>
          </p:nvPr>
        </p:nvSpPr>
        <p:spPr>
          <a:xfrm>
            <a:off x="457200" y="6445997"/>
            <a:ext cx="3949302" cy="365125"/>
          </a:xfrm>
        </p:spPr>
        <p:txBody>
          <a:bodyPr anchor="ctr">
            <a:normAutofit/>
          </a:bodyPr>
          <a:lstStyle/>
          <a:p>
            <a:r>
              <a:rPr lang="en-US" dirty="0">
                <a:solidFill>
                  <a:srgbClr val="1D3433"/>
                </a:solidFill>
              </a:rPr>
              <a:t>By: Stephanie  Roque</a:t>
            </a:r>
            <a:endParaRPr lang="en-US" dirty="0">
              <a:solidFill>
                <a:srgbClr val="000000"/>
              </a:solidFill>
            </a:endParaRPr>
          </a:p>
        </p:txBody>
      </p:sp>
      <p:sp>
        <p:nvSpPr>
          <p:cNvPr id="6" name="Date Placeholder 5">
            <a:extLst>
              <a:ext uri="{FF2B5EF4-FFF2-40B4-BE49-F238E27FC236}">
                <a16:creationId xmlns:a16="http://schemas.microsoft.com/office/drawing/2014/main" id="{A6596C46-C9FF-F0EF-A1D8-0BA383806054}"/>
              </a:ext>
            </a:extLst>
          </p:cNvPr>
          <p:cNvSpPr>
            <a:spLocks noGrp="1"/>
          </p:cNvSpPr>
          <p:nvPr>
            <p:ph type="dt" sz="half" idx="10"/>
          </p:nvPr>
        </p:nvSpPr>
        <p:spPr>
          <a:xfrm>
            <a:off x="9737594" y="6445997"/>
            <a:ext cx="1842115" cy="365125"/>
          </a:xfrm>
        </p:spPr>
        <p:txBody>
          <a:bodyPr anchor="ctr">
            <a:normAutofit/>
          </a:bodyPr>
          <a:lstStyle/>
          <a:p>
            <a:pPr>
              <a:spcAft>
                <a:spcPts val="600"/>
              </a:spcAft>
            </a:pPr>
            <a:fld id="{B20F022F-161E-41B9-A1BC-CC85E43B1AF4}" type="datetime1">
              <a:rPr lang="en-US" smtClean="0"/>
              <a:pPr>
                <a:spcAft>
                  <a:spcPts val="600"/>
                </a:spcAft>
              </a:pPr>
              <a:t>11/11/2025</a:t>
            </a:fld>
            <a:endParaRPr lang="en-US"/>
          </a:p>
        </p:txBody>
      </p:sp>
      <p:sp>
        <p:nvSpPr>
          <p:cNvPr id="7" name="Slide Number Placeholder 6">
            <a:extLst>
              <a:ext uri="{FF2B5EF4-FFF2-40B4-BE49-F238E27FC236}">
                <a16:creationId xmlns:a16="http://schemas.microsoft.com/office/drawing/2014/main" id="{286FDAF4-2B12-5E43-C1C8-B30713BE3E39}"/>
              </a:ext>
            </a:extLst>
          </p:cNvPr>
          <p:cNvSpPr>
            <a:spLocks noGrp="1"/>
          </p:cNvSpPr>
          <p:nvPr>
            <p:ph type="sldNum" sz="quarter" idx="12"/>
          </p:nvPr>
        </p:nvSpPr>
        <p:spPr>
          <a:xfrm>
            <a:off x="11734800" y="6445997"/>
            <a:ext cx="457200" cy="365125"/>
          </a:xfrm>
        </p:spPr>
        <p:txBody>
          <a:bodyPr anchor="ctr">
            <a:normAutofit/>
          </a:bodyPr>
          <a:lstStyle/>
          <a:p>
            <a:pPr>
              <a:spcAft>
                <a:spcPts val="600"/>
              </a:spcAft>
            </a:pPr>
            <a:fld id="{DDF60B60-82CA-4BB9-BA6E-A62FADF2374B}" type="slidenum">
              <a:rPr lang="en-US" smtClean="0"/>
              <a:pPr>
                <a:spcAft>
                  <a:spcPts val="600"/>
                </a:spcAft>
              </a:pPr>
              <a:t>6</a:t>
            </a:fld>
            <a:endParaRPr lang="en-US"/>
          </a:p>
        </p:txBody>
      </p:sp>
    </p:spTree>
    <p:extLst>
      <p:ext uri="{BB962C8B-B14F-4D97-AF65-F5344CB8AC3E}">
        <p14:creationId xmlns:p14="http://schemas.microsoft.com/office/powerpoint/2010/main" val="411930777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2FE7C-1D38-72D3-3539-849AC86CC2B3}"/>
              </a:ext>
            </a:extLst>
          </p:cNvPr>
          <p:cNvSpPr>
            <a:spLocks noGrp="1"/>
          </p:cNvSpPr>
          <p:nvPr>
            <p:ph type="title"/>
          </p:nvPr>
        </p:nvSpPr>
        <p:spPr/>
        <p:txBody>
          <a:bodyPr vert="horz" lIns="91440" tIns="45720" rIns="91440" bIns="45720" rtlCol="0" anchor="ctr">
            <a:noAutofit/>
          </a:bodyPr>
          <a:lstStyle/>
          <a:p>
            <a:r>
              <a:rPr lang="en-US" sz="4000"/>
              <a:t>Amazon Inbound Performance Defect Groups</a:t>
            </a:r>
          </a:p>
        </p:txBody>
      </p:sp>
      <p:pic>
        <p:nvPicPr>
          <p:cNvPr id="20" name="Content Placeholder 19" descr="A warehouse with boxes on shelves&#10;&#10;AI-generated content may be incorrect.">
            <a:extLst>
              <a:ext uri="{FF2B5EF4-FFF2-40B4-BE49-F238E27FC236}">
                <a16:creationId xmlns:a16="http://schemas.microsoft.com/office/drawing/2014/main" id="{89B91E85-2EF6-6AD6-A947-E3A52EF12F1D}"/>
              </a:ext>
            </a:extLst>
          </p:cNvPr>
          <p:cNvPicPr>
            <a:picLocks noGrp="1" noChangeAspect="1"/>
          </p:cNvPicPr>
          <p:nvPr>
            <p:ph sz="quarter" idx="13"/>
          </p:nvPr>
        </p:nvPicPr>
        <p:blipFill>
          <a:blip r:embed="rId2"/>
          <a:stretch>
            <a:fillRect/>
          </a:stretch>
        </p:blipFill>
        <p:spPr>
          <a:xfrm>
            <a:off x="4764" y="2325131"/>
            <a:ext cx="5312810" cy="3582788"/>
          </a:xfrm>
          <a:prstGeom prst="rect">
            <a:avLst/>
          </a:prstGeom>
        </p:spPr>
      </p:pic>
      <p:sp>
        <p:nvSpPr>
          <p:cNvPr id="5" name="Footer Placeholder 4">
            <a:extLst>
              <a:ext uri="{FF2B5EF4-FFF2-40B4-BE49-F238E27FC236}">
                <a16:creationId xmlns:a16="http://schemas.microsoft.com/office/drawing/2014/main" id="{D0245DB0-8E9E-97F5-55C8-AB4716315934}"/>
              </a:ext>
            </a:extLst>
          </p:cNvPr>
          <p:cNvSpPr>
            <a:spLocks noGrp="1"/>
          </p:cNvSpPr>
          <p:nvPr>
            <p:ph type="ftr" sz="quarter" idx="11"/>
          </p:nvPr>
        </p:nvSpPr>
        <p:spPr/>
        <p:txBody>
          <a:bodyPr/>
          <a:lstStyle/>
          <a:p>
            <a:r>
              <a:rPr lang="en-US" dirty="0"/>
              <a:t>By: Stephanie  Roque</a:t>
            </a:r>
            <a:endParaRPr lang="en-US" dirty="0">
              <a:solidFill>
                <a:srgbClr val="000000"/>
              </a:solidFill>
            </a:endParaRPr>
          </a:p>
        </p:txBody>
      </p:sp>
      <p:sp>
        <p:nvSpPr>
          <p:cNvPr id="6" name="Date Placeholder 5">
            <a:extLst>
              <a:ext uri="{FF2B5EF4-FFF2-40B4-BE49-F238E27FC236}">
                <a16:creationId xmlns:a16="http://schemas.microsoft.com/office/drawing/2014/main" id="{06FB389B-B42D-2560-9FC0-B7084AFFD4E2}"/>
              </a:ext>
            </a:extLst>
          </p:cNvPr>
          <p:cNvSpPr>
            <a:spLocks noGrp="1"/>
          </p:cNvSpPr>
          <p:nvPr>
            <p:ph type="dt" sz="half" idx="10"/>
          </p:nvPr>
        </p:nvSpPr>
        <p:spPr/>
        <p:txBody>
          <a:bodyPr/>
          <a:lstStyle/>
          <a:p>
            <a:fld id="{EA0A916D-ECC1-407F-9384-347E5A5D7944}" type="datetime1">
              <a:rPr lang="en-US" smtClean="0"/>
              <a:t>11/11/2025</a:t>
            </a:fld>
            <a:endParaRPr lang="en-US"/>
          </a:p>
        </p:txBody>
      </p:sp>
      <p:sp>
        <p:nvSpPr>
          <p:cNvPr id="7" name="Slide Number Placeholder 6">
            <a:extLst>
              <a:ext uri="{FF2B5EF4-FFF2-40B4-BE49-F238E27FC236}">
                <a16:creationId xmlns:a16="http://schemas.microsoft.com/office/drawing/2014/main" id="{B81CC52A-17D8-473B-9285-C9CDC72CB418}"/>
              </a:ext>
            </a:extLst>
          </p:cNvPr>
          <p:cNvSpPr>
            <a:spLocks noGrp="1"/>
          </p:cNvSpPr>
          <p:nvPr>
            <p:ph type="sldNum" sz="quarter" idx="12"/>
          </p:nvPr>
        </p:nvSpPr>
        <p:spPr/>
        <p:txBody>
          <a:bodyPr/>
          <a:lstStyle/>
          <a:p>
            <a:fld id="{DDF60B60-82CA-4BB9-BA6E-A62FADF2374B}" type="slidenum">
              <a:rPr lang="en-US" smtClean="0"/>
              <a:t>7</a:t>
            </a:fld>
            <a:endParaRPr lang="en-US"/>
          </a:p>
        </p:txBody>
      </p:sp>
      <p:sp>
        <p:nvSpPr>
          <p:cNvPr id="4" name="TextBox 3">
            <a:extLst>
              <a:ext uri="{FF2B5EF4-FFF2-40B4-BE49-F238E27FC236}">
                <a16:creationId xmlns:a16="http://schemas.microsoft.com/office/drawing/2014/main" id="{FF80C0B3-6983-D34B-0719-040C59DD43DE}"/>
              </a:ext>
            </a:extLst>
          </p:cNvPr>
          <p:cNvSpPr txBox="1"/>
          <p:nvPr/>
        </p:nvSpPr>
        <p:spPr>
          <a:xfrm>
            <a:off x="6040783" y="1613647"/>
            <a:ext cx="5691775"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PH"/>
          </a:p>
          <a:p>
            <a:r>
              <a:rPr lang="en-PH"/>
              <a:t>Here’s a comprehensive list of Amazon Inbound Performance defect groups that are tracked in the Shipment Performance dashboard: </a:t>
            </a:r>
          </a:p>
          <a:p>
            <a:endParaRPr lang="en-PH"/>
          </a:p>
          <a:p>
            <a:r>
              <a:rPr lang="en-PH"/>
              <a:t>📦 Label-Related Defects</a:t>
            </a:r>
          </a:p>
          <a:p>
            <a:r>
              <a:rPr lang="en-PH"/>
              <a:t>- Label missing – product related</a:t>
            </a:r>
          </a:p>
          <a:p>
            <a:r>
              <a:rPr lang="en-PH"/>
              <a:t>- Incorrect label – product related</a:t>
            </a:r>
          </a:p>
          <a:p>
            <a:r>
              <a:rPr lang="en-PH"/>
              <a:t>- Other label problems – product related</a:t>
            </a:r>
          </a:p>
          <a:p>
            <a:r>
              <a:rPr lang="en-PH"/>
              <a:t>- Label missing – box related</a:t>
            </a:r>
          </a:p>
          <a:p>
            <a:r>
              <a:rPr lang="en-PH"/>
              <a:t>📦 Prep-Related Defects</a:t>
            </a:r>
          </a:p>
          <a:p>
            <a:r>
              <a:rPr lang="en-PH"/>
              <a:t>- Unplanned prep – bagging</a:t>
            </a:r>
          </a:p>
          <a:p>
            <a:r>
              <a:rPr lang="en-PH"/>
              <a:t>- Unplanned prep – bubble wrap</a:t>
            </a:r>
          </a:p>
          <a:p>
            <a:r>
              <a:rPr lang="en-PH"/>
              <a:t>- Unplanned prep – product related</a:t>
            </a:r>
          </a:p>
          <a:p>
            <a:r>
              <a:rPr lang="en-PH"/>
              <a:t>📦 Quantity Issues</a:t>
            </a:r>
          </a:p>
          <a:p>
            <a:r>
              <a:rPr lang="en-PH"/>
              <a:t>- Quantity – product related</a:t>
            </a:r>
          </a:p>
          <a:p>
            <a:r>
              <a:rPr lang="en-PH"/>
              <a:t>- Quantity – box related</a:t>
            </a:r>
          </a:p>
          <a:p>
            <a:endParaRPr lang="en-PH"/>
          </a:p>
          <a:p>
            <a:endParaRPr lang="en-PH"/>
          </a:p>
        </p:txBody>
      </p:sp>
    </p:spTree>
    <p:extLst>
      <p:ext uri="{BB962C8B-B14F-4D97-AF65-F5344CB8AC3E}">
        <p14:creationId xmlns:p14="http://schemas.microsoft.com/office/powerpoint/2010/main" val="2796650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a:extLst>
            <a:ext uri="{FF2B5EF4-FFF2-40B4-BE49-F238E27FC236}">
              <a16:creationId xmlns:a16="http://schemas.microsoft.com/office/drawing/2014/main" id="{11B09B35-A3F9-C505-6614-49B381E2D8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663A4C-4458-F41E-DABB-5B255E6A8636}"/>
              </a:ext>
            </a:extLst>
          </p:cNvPr>
          <p:cNvSpPr>
            <a:spLocks noGrp="1"/>
          </p:cNvSpPr>
          <p:nvPr>
            <p:ph type="title"/>
          </p:nvPr>
        </p:nvSpPr>
        <p:spPr>
          <a:xfrm>
            <a:off x="457201" y="235463"/>
            <a:ext cx="6565392" cy="1489908"/>
          </a:xfrm>
        </p:spPr>
        <p:txBody>
          <a:bodyPr vert="horz" lIns="91440" tIns="45720" rIns="91440" bIns="45720" rtlCol="0" anchor="ctr">
            <a:noAutofit/>
          </a:bodyPr>
          <a:lstStyle/>
          <a:p>
            <a:r>
              <a:rPr lang="en-US" sz="4000"/>
              <a:t>Amazon Inbound Performance Defect Groups</a:t>
            </a:r>
          </a:p>
        </p:txBody>
      </p:sp>
      <p:sp>
        <p:nvSpPr>
          <p:cNvPr id="5" name="Footer Placeholder 4">
            <a:extLst>
              <a:ext uri="{FF2B5EF4-FFF2-40B4-BE49-F238E27FC236}">
                <a16:creationId xmlns:a16="http://schemas.microsoft.com/office/drawing/2014/main" id="{2E2C0714-519F-36F4-701E-AA3D658FAC10}"/>
              </a:ext>
            </a:extLst>
          </p:cNvPr>
          <p:cNvSpPr>
            <a:spLocks noGrp="1"/>
          </p:cNvSpPr>
          <p:nvPr>
            <p:ph type="ftr" sz="quarter" idx="11"/>
          </p:nvPr>
        </p:nvSpPr>
        <p:spPr/>
        <p:txBody>
          <a:bodyPr/>
          <a:lstStyle/>
          <a:p>
            <a:r>
              <a:rPr lang="en-US" dirty="0"/>
              <a:t>By: Stephanie  Roque</a:t>
            </a:r>
            <a:endParaRPr lang="en-US" dirty="0">
              <a:solidFill>
                <a:srgbClr val="000000"/>
              </a:solidFill>
            </a:endParaRPr>
          </a:p>
        </p:txBody>
      </p:sp>
      <p:sp>
        <p:nvSpPr>
          <p:cNvPr id="6" name="Date Placeholder 5">
            <a:extLst>
              <a:ext uri="{FF2B5EF4-FFF2-40B4-BE49-F238E27FC236}">
                <a16:creationId xmlns:a16="http://schemas.microsoft.com/office/drawing/2014/main" id="{B863FB4A-B1FF-6030-6E5B-1B0F1CAAD28B}"/>
              </a:ext>
            </a:extLst>
          </p:cNvPr>
          <p:cNvSpPr>
            <a:spLocks noGrp="1"/>
          </p:cNvSpPr>
          <p:nvPr>
            <p:ph type="dt" sz="half" idx="10"/>
          </p:nvPr>
        </p:nvSpPr>
        <p:spPr/>
        <p:txBody>
          <a:bodyPr/>
          <a:lstStyle/>
          <a:p>
            <a:fld id="{EA0A916D-ECC1-407F-9384-347E5A5D7944}" type="datetime1">
              <a:rPr lang="en-US" smtClean="0"/>
              <a:t>11/11/2025</a:t>
            </a:fld>
            <a:endParaRPr lang="en-US"/>
          </a:p>
        </p:txBody>
      </p:sp>
      <p:sp>
        <p:nvSpPr>
          <p:cNvPr id="7" name="Slide Number Placeholder 6">
            <a:extLst>
              <a:ext uri="{FF2B5EF4-FFF2-40B4-BE49-F238E27FC236}">
                <a16:creationId xmlns:a16="http://schemas.microsoft.com/office/drawing/2014/main" id="{F2DF5BFA-DA55-3A12-A3DC-2CB86CBC3D1F}"/>
              </a:ext>
            </a:extLst>
          </p:cNvPr>
          <p:cNvSpPr>
            <a:spLocks noGrp="1"/>
          </p:cNvSpPr>
          <p:nvPr>
            <p:ph type="sldNum" sz="quarter" idx="12"/>
          </p:nvPr>
        </p:nvSpPr>
        <p:spPr/>
        <p:txBody>
          <a:bodyPr/>
          <a:lstStyle/>
          <a:p>
            <a:fld id="{DDF60B60-82CA-4BB9-BA6E-A62FADF2374B}" type="slidenum">
              <a:rPr lang="en-US" smtClean="0"/>
              <a:t>8</a:t>
            </a:fld>
            <a:endParaRPr lang="en-US"/>
          </a:p>
        </p:txBody>
      </p:sp>
      <p:sp>
        <p:nvSpPr>
          <p:cNvPr id="13" name="TextBox 12">
            <a:extLst>
              <a:ext uri="{FF2B5EF4-FFF2-40B4-BE49-F238E27FC236}">
                <a16:creationId xmlns:a16="http://schemas.microsoft.com/office/drawing/2014/main" id="{3C86EE91-8016-7F95-A58D-F3DBA2779D77}"/>
              </a:ext>
            </a:extLst>
          </p:cNvPr>
          <p:cNvSpPr txBox="1"/>
          <p:nvPr/>
        </p:nvSpPr>
        <p:spPr>
          <a:xfrm>
            <a:off x="1" y="1717261"/>
            <a:ext cx="6095999" cy="48013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algn="l" rtl="0"/>
            <a:r>
              <a:rPr lang="en-PH" dirty="0"/>
              <a:t>📦 Safety Issues</a:t>
            </a:r>
          </a:p>
          <a:p>
            <a:pPr marL="0" algn="l" rtl="0"/>
            <a:r>
              <a:rPr lang="en-PH" dirty="0"/>
              <a:t>- Safety issues – product related</a:t>
            </a:r>
          </a:p>
          <a:p>
            <a:pPr marL="0" algn="l" rtl="0"/>
            <a:r>
              <a:rPr lang="en-PH" dirty="0"/>
              <a:t>- Safety issues – box related</a:t>
            </a:r>
          </a:p>
          <a:p>
            <a:pPr marL="0" algn="l" rtl="0"/>
            <a:r>
              <a:rPr lang="en-PH" dirty="0"/>
              <a:t>- Safety issues – pallet related</a:t>
            </a:r>
          </a:p>
          <a:p>
            <a:pPr marL="0" algn="l" rtl="0"/>
            <a:endParaRPr lang="en-PH"/>
          </a:p>
          <a:p>
            <a:pPr marL="0" algn="l" rtl="0"/>
            <a:r>
              <a:rPr lang="en-PH" dirty="0"/>
              <a:t>📦 Product Condition &amp; Listing</a:t>
            </a:r>
          </a:p>
          <a:p>
            <a:pPr marL="0" algn="l" rtl="0"/>
            <a:r>
              <a:rPr lang="en-PH" dirty="0"/>
              <a:t>- Damaged products</a:t>
            </a:r>
          </a:p>
          <a:p>
            <a:pPr marL="0" algn="l" rtl="0"/>
            <a:r>
              <a:rPr lang="en-PH" dirty="0"/>
              <a:t>- Expiration problems</a:t>
            </a:r>
          </a:p>
          <a:p>
            <a:pPr marL="0" algn="l" rtl="0"/>
            <a:r>
              <a:rPr lang="en-PH" dirty="0"/>
              <a:t>- Product listing problems</a:t>
            </a:r>
          </a:p>
          <a:p>
            <a:pPr marL="0" algn="l" rtl="0"/>
            <a:endParaRPr lang="en-PH"/>
          </a:p>
          <a:p>
            <a:pPr marL="0" algn="l" rtl="0"/>
            <a:r>
              <a:rPr lang="en-PH" dirty="0"/>
              <a:t>📦 Restricted or Non-Compliant Items</a:t>
            </a:r>
          </a:p>
          <a:p>
            <a:pPr marL="0" algn="l" rtl="0"/>
            <a:r>
              <a:rPr lang="en-PH" dirty="0"/>
              <a:t>- FBA restricted items</a:t>
            </a:r>
          </a:p>
          <a:p>
            <a:pPr marL="0" algn="l" rtl="0"/>
            <a:endParaRPr lang="en-PH"/>
          </a:p>
          <a:p>
            <a:pPr marL="0" algn="l" rtl="0"/>
            <a:r>
              <a:rPr lang="en-PH" dirty="0"/>
              <a:t>📦 Transportation &amp; Tracking</a:t>
            </a:r>
          </a:p>
          <a:p>
            <a:pPr marL="0" algn="l" rtl="0"/>
            <a:r>
              <a:rPr lang="en-PH" dirty="0"/>
              <a:t>- Inaccurate tracking information</a:t>
            </a:r>
          </a:p>
          <a:p>
            <a:pPr marL="0" algn="l" rtl="0"/>
            <a:r>
              <a:rPr lang="en-PH" dirty="0"/>
              <a:t>- Incorrect tracking information</a:t>
            </a:r>
          </a:p>
          <a:p>
            <a:pPr marL="0" algn="l" rtl="0"/>
            <a:r>
              <a:rPr lang="en-PH" dirty="0"/>
              <a:t>- Inaccurate transportation weight/dimensions</a:t>
            </a:r>
          </a:p>
        </p:txBody>
      </p:sp>
      <p:pic>
        <p:nvPicPr>
          <p:cNvPr id="14" name="Picture 13" descr="A computer and boxes on a desk&#10;&#10;AI-generated content may be incorrect.">
            <a:extLst>
              <a:ext uri="{FF2B5EF4-FFF2-40B4-BE49-F238E27FC236}">
                <a16:creationId xmlns:a16="http://schemas.microsoft.com/office/drawing/2014/main" id="{436C5CA9-2BBA-0EE0-F606-B11B42CAFB88}"/>
              </a:ext>
            </a:extLst>
          </p:cNvPr>
          <p:cNvPicPr>
            <a:picLocks noChangeAspect="1"/>
          </p:cNvPicPr>
          <p:nvPr/>
        </p:nvPicPr>
        <p:blipFill>
          <a:blip r:embed="rId2"/>
          <a:stretch>
            <a:fillRect/>
          </a:stretch>
        </p:blipFill>
        <p:spPr>
          <a:xfrm>
            <a:off x="7426739" y="386522"/>
            <a:ext cx="4759741" cy="6239566"/>
          </a:xfrm>
          <a:prstGeom prst="rect">
            <a:avLst/>
          </a:prstGeom>
        </p:spPr>
      </p:pic>
    </p:spTree>
    <p:extLst>
      <p:ext uri="{BB962C8B-B14F-4D97-AF65-F5344CB8AC3E}">
        <p14:creationId xmlns:p14="http://schemas.microsoft.com/office/powerpoint/2010/main" val="32327460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10000"/>
            <a:lumOff val="9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64B70-5941-A5A2-1AFD-145369211942}"/>
              </a:ext>
            </a:extLst>
          </p:cNvPr>
          <p:cNvSpPr>
            <a:spLocks noGrp="1"/>
          </p:cNvSpPr>
          <p:nvPr>
            <p:ph type="title"/>
          </p:nvPr>
        </p:nvSpPr>
        <p:spPr>
          <a:xfrm>
            <a:off x="457200" y="457200"/>
            <a:ext cx="9779596" cy="1264024"/>
          </a:xfrm>
        </p:spPr>
        <p:txBody>
          <a:bodyPr>
            <a:normAutofit/>
          </a:bodyPr>
          <a:lstStyle/>
          <a:p>
            <a:r>
              <a:rPr lang="en-US" sz="4000" cap="all">
                <a:solidFill>
                  <a:srgbClr val="7C5C3E"/>
                </a:solidFill>
              </a:rPr>
              <a:t>Amazon Inbound Performance Defect Groups</a:t>
            </a:r>
            <a:endParaRPr lang="en-US" sz="4000" err="1">
              <a:solidFill>
                <a:srgbClr val="000000"/>
              </a:solidFill>
            </a:endParaRPr>
          </a:p>
          <a:p>
            <a:endParaRPr lang="en-US"/>
          </a:p>
        </p:txBody>
      </p:sp>
      <p:sp>
        <p:nvSpPr>
          <p:cNvPr id="3" name="Text Placeholder 2">
            <a:extLst>
              <a:ext uri="{FF2B5EF4-FFF2-40B4-BE49-F238E27FC236}">
                <a16:creationId xmlns:a16="http://schemas.microsoft.com/office/drawing/2014/main" id="{2894F292-904E-F6FE-0B35-1D07314A95A5}"/>
              </a:ext>
            </a:extLst>
          </p:cNvPr>
          <p:cNvSpPr>
            <a:spLocks noGrp="1"/>
          </p:cNvSpPr>
          <p:nvPr>
            <p:ph type="body" sz="half" idx="2"/>
          </p:nvPr>
        </p:nvSpPr>
        <p:spPr/>
        <p:txBody>
          <a:bodyPr/>
          <a:lstStyle/>
          <a:p>
            <a:endParaRPr lang="en-US"/>
          </a:p>
        </p:txBody>
      </p:sp>
      <p:pic>
        <p:nvPicPr>
          <p:cNvPr id="8" name="Content Placeholder 7">
            <a:extLst>
              <a:ext uri="{FF2B5EF4-FFF2-40B4-BE49-F238E27FC236}">
                <a16:creationId xmlns:a16="http://schemas.microsoft.com/office/drawing/2014/main" id="{8E186DB2-BBCF-250B-0FA0-2C09D30783FD}"/>
              </a:ext>
            </a:extLst>
          </p:cNvPr>
          <p:cNvPicPr>
            <a:picLocks noGrp="1" noChangeAspect="1"/>
          </p:cNvPicPr>
          <p:nvPr>
            <p:ph idx="1"/>
          </p:nvPr>
        </p:nvPicPr>
        <p:blipFill>
          <a:blip r:embed="rId2"/>
          <a:stretch>
            <a:fillRect/>
          </a:stretch>
        </p:blipFill>
        <p:spPr>
          <a:xfrm>
            <a:off x="457987" y="2059105"/>
            <a:ext cx="4191000" cy="4235823"/>
          </a:xfrm>
          <a:prstGeom prst="rect">
            <a:avLst/>
          </a:prstGeom>
        </p:spPr>
      </p:pic>
      <p:sp>
        <p:nvSpPr>
          <p:cNvPr id="5" name="Footer Placeholder 4">
            <a:extLst>
              <a:ext uri="{FF2B5EF4-FFF2-40B4-BE49-F238E27FC236}">
                <a16:creationId xmlns:a16="http://schemas.microsoft.com/office/drawing/2014/main" id="{8CD7270B-F253-AAA1-3080-505924BDAE77}"/>
              </a:ext>
            </a:extLst>
          </p:cNvPr>
          <p:cNvSpPr>
            <a:spLocks noGrp="1"/>
          </p:cNvSpPr>
          <p:nvPr>
            <p:ph type="ftr" sz="quarter" idx="11"/>
          </p:nvPr>
        </p:nvSpPr>
        <p:spPr/>
        <p:txBody>
          <a:bodyPr/>
          <a:lstStyle/>
          <a:p>
            <a:r>
              <a:rPr lang="en-US" dirty="0">
                <a:solidFill>
                  <a:srgbClr val="1D3433"/>
                </a:solidFill>
              </a:rPr>
              <a:t>By: Stephanie  Roque</a:t>
            </a:r>
            <a:endParaRPr lang="en-US" dirty="0">
              <a:solidFill>
                <a:srgbClr val="000000"/>
              </a:solidFill>
            </a:endParaRPr>
          </a:p>
        </p:txBody>
      </p:sp>
      <p:sp>
        <p:nvSpPr>
          <p:cNvPr id="6" name="Date Placeholder 5">
            <a:extLst>
              <a:ext uri="{FF2B5EF4-FFF2-40B4-BE49-F238E27FC236}">
                <a16:creationId xmlns:a16="http://schemas.microsoft.com/office/drawing/2014/main" id="{2FBD2018-FF57-5837-D37A-6DDBA9E941E8}"/>
              </a:ext>
            </a:extLst>
          </p:cNvPr>
          <p:cNvSpPr>
            <a:spLocks noGrp="1"/>
          </p:cNvSpPr>
          <p:nvPr>
            <p:ph type="dt" sz="half" idx="10"/>
          </p:nvPr>
        </p:nvSpPr>
        <p:spPr/>
        <p:txBody>
          <a:bodyPr/>
          <a:lstStyle/>
          <a:p>
            <a:fld id="{63E7E953-C3C8-4A4B-8817-BB1E8DE8DAD2}" type="datetime1">
              <a:rPr lang="en-US" smtClean="0"/>
              <a:t>11/11/2025</a:t>
            </a:fld>
            <a:endParaRPr lang="en-US"/>
          </a:p>
        </p:txBody>
      </p:sp>
      <p:sp>
        <p:nvSpPr>
          <p:cNvPr id="7" name="Slide Number Placeholder 6">
            <a:extLst>
              <a:ext uri="{FF2B5EF4-FFF2-40B4-BE49-F238E27FC236}">
                <a16:creationId xmlns:a16="http://schemas.microsoft.com/office/drawing/2014/main" id="{584C5A6F-6FF9-DD57-869A-43953F376F44}"/>
              </a:ext>
            </a:extLst>
          </p:cNvPr>
          <p:cNvSpPr>
            <a:spLocks noGrp="1"/>
          </p:cNvSpPr>
          <p:nvPr>
            <p:ph type="sldNum" sz="quarter" idx="12"/>
          </p:nvPr>
        </p:nvSpPr>
        <p:spPr/>
        <p:txBody>
          <a:bodyPr/>
          <a:lstStyle/>
          <a:p>
            <a:fld id="{DDF60B60-82CA-4BB9-BA6E-A62FADF2374B}" type="slidenum">
              <a:rPr lang="en-US" smtClean="0"/>
              <a:t>9</a:t>
            </a:fld>
            <a:endParaRPr lang="en-US"/>
          </a:p>
        </p:txBody>
      </p:sp>
      <p:sp>
        <p:nvSpPr>
          <p:cNvPr id="9" name="TextBox 8">
            <a:extLst>
              <a:ext uri="{FF2B5EF4-FFF2-40B4-BE49-F238E27FC236}">
                <a16:creationId xmlns:a16="http://schemas.microsoft.com/office/drawing/2014/main" id="{6461ACE8-E8D6-E656-411C-6280C4C51F4A}"/>
              </a:ext>
            </a:extLst>
          </p:cNvPr>
          <p:cNvSpPr txBox="1"/>
          <p:nvPr/>
        </p:nvSpPr>
        <p:spPr>
          <a:xfrm>
            <a:off x="5524500" y="1131794"/>
            <a:ext cx="5647765"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algn="l" rtl="0"/>
            <a:r>
              <a:rPr lang="en-PH"/>
              <a:t>📦 Other Defects</a:t>
            </a:r>
          </a:p>
          <a:p>
            <a:endParaRPr lang="en-PH"/>
          </a:p>
          <a:p>
            <a:pPr marL="0" algn="l" rtl="0"/>
            <a:r>
              <a:rPr lang="en-PH"/>
              <a:t>- Inbound shipment sent to wrong fulfillment center</a:t>
            </a:r>
          </a:p>
          <a:p>
            <a:pPr marL="0" algn="l" rtl="0"/>
            <a:r>
              <a:rPr lang="en-PH"/>
              <a:t>- Barcode label unscannable</a:t>
            </a:r>
          </a:p>
          <a:p>
            <a:pPr marL="0" algn="l" rtl="0"/>
            <a:r>
              <a:rPr lang="en-PH"/>
              <a:t>- Barcode label </a:t>
            </a:r>
            <a:r>
              <a:rPr lang="en-PH" err="1"/>
              <a:t>mislabelled</a:t>
            </a:r>
          </a:p>
          <a:p>
            <a:pPr marL="0" algn="l" rtl="0"/>
            <a:r>
              <a:rPr lang="en-PH"/>
              <a:t>- Barcode label inaccessible</a:t>
            </a:r>
          </a:p>
          <a:p>
            <a:pPr marL="0" algn="l" rtl="0"/>
            <a:r>
              <a:rPr lang="en-PH"/>
              <a:t>- Barcode label missing</a:t>
            </a:r>
          </a:p>
          <a:p>
            <a:pPr marL="0" algn="l" rtl="0"/>
            <a:r>
              <a:rPr lang="en-PH"/>
              <a:t>- Suffocation sticker required</a:t>
            </a:r>
          </a:p>
          <a:p>
            <a:pPr marL="0" algn="l" rtl="0"/>
            <a:r>
              <a:rPr lang="en-PH"/>
              <a:t>- Poly bagging required</a:t>
            </a:r>
          </a:p>
          <a:p>
            <a:pPr marL="0" algn="l" rtl="0"/>
            <a:r>
              <a:rPr lang="en-PH"/>
              <a:t>- Bubble wrap required</a:t>
            </a:r>
          </a:p>
          <a:p>
            <a:pPr marL="0" algn="l" rtl="0"/>
            <a:r>
              <a:rPr lang="en-PH"/>
              <a:t>- Taping required</a:t>
            </a:r>
          </a:p>
          <a:p>
            <a:pPr marL="0" algn="l" rtl="0"/>
            <a:r>
              <a:rPr lang="en-PH"/>
              <a:t>- Opaque bagging required</a:t>
            </a:r>
          </a:p>
          <a:p>
            <a:pPr marL="0" algn="l" rtl="0"/>
            <a:r>
              <a:rPr lang="en-PH"/>
              <a:t>- Additional units encountered</a:t>
            </a:r>
          </a:p>
          <a:p>
            <a:pPr marL="0" algn="l" rtl="0"/>
            <a:r>
              <a:rPr lang="en-PH"/>
              <a:t>- Unexpected items found in box</a:t>
            </a:r>
          </a:p>
          <a:p>
            <a:pPr marL="0" algn="l" rtl="0"/>
            <a:r>
              <a:rPr lang="en-PH"/>
              <a:t>- Unexpected item found in shipment</a:t>
            </a:r>
          </a:p>
          <a:p>
            <a:pPr algn="ctr"/>
            <a:endParaRPr lang="en-US"/>
          </a:p>
        </p:txBody>
      </p:sp>
    </p:spTree>
    <p:extLst>
      <p:ext uri="{BB962C8B-B14F-4D97-AF65-F5344CB8AC3E}">
        <p14:creationId xmlns:p14="http://schemas.microsoft.com/office/powerpoint/2010/main" val="2330189659"/>
      </p:ext>
    </p:extLst>
  </p:cSld>
  <p:clrMapOvr>
    <a:masterClrMapping/>
  </p:clrMapOvr>
</p:sld>
</file>

<file path=ppt/theme/theme1.xml><?xml version="1.0" encoding="utf-8"?>
<a:theme xmlns:a="http://schemas.openxmlformats.org/drawingml/2006/main" name="Shoji">
  <a:themeElements>
    <a:clrScheme name="Shoji">
      <a:dk1>
        <a:srgbClr val="131313"/>
      </a:dk1>
      <a:lt1>
        <a:sysClr val="window" lastClr="FFFFFF"/>
      </a:lt1>
      <a:dk2>
        <a:srgbClr val="1D3433"/>
      </a:dk2>
      <a:lt2>
        <a:srgbClr val="F3F2ED"/>
      </a:lt2>
      <a:accent1>
        <a:srgbClr val="7C5C3E"/>
      </a:accent1>
      <a:accent2>
        <a:srgbClr val="B8A189"/>
      </a:accent2>
      <a:accent3>
        <a:srgbClr val="A1A696"/>
      </a:accent3>
      <a:accent4>
        <a:srgbClr val="566868"/>
      </a:accent4>
      <a:accent5>
        <a:srgbClr val="786F50"/>
      </a:accent5>
      <a:accent6>
        <a:srgbClr val="A9A375"/>
      </a:accent6>
      <a:hlink>
        <a:srgbClr val="B1785F"/>
      </a:hlink>
      <a:folHlink>
        <a:srgbClr val="6C7F7F"/>
      </a:folHlink>
    </a:clrScheme>
    <a:fontScheme name="Custom 35">
      <a:majorFont>
        <a:latin typeface="Walbaum Display"/>
        <a:ea typeface=""/>
        <a:cs typeface=""/>
      </a:majorFont>
      <a:minorFont>
        <a:latin typeface="Apto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hoji" id="{EBD40D9C-CA72-493B-87C2-C0EB162C667E}" vid="{D0940FF3-4015-4C8A-9B90-9961EFA3BC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89D41049-A82A-4B5B-8ABC-9F045EF9F078}">
  <ds:schemaRefs>
    <ds:schemaRef ds:uri="http://schemas.microsoft.com/sharepoint/v3/contenttype/forms"/>
  </ds:schemaRefs>
</ds:datastoreItem>
</file>

<file path=customXml/itemProps2.xml><?xml version="1.0" encoding="utf-8"?>
<ds:datastoreItem xmlns:ds="http://schemas.openxmlformats.org/officeDocument/2006/customXml" ds:itemID="{BDDCC98D-8A5B-4177-9C60-D4A9C8723FD7}">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0070BEB4-FB24-4E84-B3BB-971EAA4E97D2}">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docMetadata/LabelInfo.xml><?xml version="1.0" encoding="utf-8"?>
<clbl:labelList xmlns:clbl="http://schemas.microsoft.com/office/2020/mipLabelMetadata">
</clbl:labelList>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11</Slides>
  <Notes>6</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Shoji</vt:lpstr>
      <vt:lpstr>Resolving Amazon Inbound or Shipment Defects</vt:lpstr>
      <vt:lpstr>Inbound Defect Resolution Process</vt:lpstr>
      <vt:lpstr>Identify and Understand Defects</vt:lpstr>
      <vt:lpstr>Documentation and Correction</vt:lpstr>
      <vt:lpstr>Submission and Monitoring</vt:lpstr>
      <vt:lpstr>Amazon Inbound Performance Defect Groups</vt:lpstr>
      <vt:lpstr>Amazon Inbound Performance Defect Groups</vt:lpstr>
      <vt:lpstr>Amazon Inbound Performance Defect Groups</vt:lpstr>
      <vt:lpstr>Amazon Inbound Performance Defect Groups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cp:revision>27</cp:revision>
  <dcterms:created xsi:type="dcterms:W3CDTF">2025-08-04T19:19:33Z</dcterms:created>
  <dcterms:modified xsi:type="dcterms:W3CDTF">2025-11-11T16:57:25Z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